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6" r:id="rId3"/>
    <p:sldMasterId id="2147483687" r:id="rId4"/>
  </p:sldMasterIdLst>
  <p:notesMasterIdLst>
    <p:notesMasterId r:id="rId15"/>
  </p:notesMasterIdLst>
  <p:sldIdLst>
    <p:sldId id="294" r:id="rId5"/>
    <p:sldId id="278" r:id="rId6"/>
    <p:sldId id="277" r:id="rId7"/>
    <p:sldId id="296" r:id="rId8"/>
    <p:sldId id="297" r:id="rId9"/>
    <p:sldId id="298" r:id="rId10"/>
    <p:sldId id="299" r:id="rId11"/>
    <p:sldId id="293" r:id="rId12"/>
    <p:sldId id="295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86714" autoAdjust="0"/>
  </p:normalViewPr>
  <p:slideViewPr>
    <p:cSldViewPr>
      <p:cViewPr varScale="1">
        <p:scale>
          <a:sx n="73" d="100"/>
          <a:sy n="7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F910E-F4AF-43B2-B340-79616DECB07C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C1D5E7FF-C6AA-4892-9954-87BD7BAD2603}">
      <dgm:prSet phldrT="[Текст]" custT="1"/>
      <dgm:spPr/>
      <dgm:t>
        <a:bodyPr/>
        <a:lstStyle/>
        <a:p>
          <a:r>
            <a:rPr lang="ru-RU" sz="1600" b="1" dirty="0" smtClean="0"/>
            <a:t>Развитие словаря</a:t>
          </a:r>
          <a:endParaRPr lang="ru-RU" sz="1600" b="1" dirty="0"/>
        </a:p>
      </dgm:t>
    </dgm:pt>
    <dgm:pt modelId="{76E70523-4624-4643-83E2-1B3F24CD5A04}" type="parTrans" cxnId="{406EF1B0-6CDC-47B7-B7D0-1F1F9E07780F}">
      <dgm:prSet/>
      <dgm:spPr/>
      <dgm:t>
        <a:bodyPr/>
        <a:lstStyle/>
        <a:p>
          <a:endParaRPr lang="ru-RU"/>
        </a:p>
      </dgm:t>
    </dgm:pt>
    <dgm:pt modelId="{E0917EF9-5CF9-425A-B035-348C370E4522}" type="sibTrans" cxnId="{406EF1B0-6CDC-47B7-B7D0-1F1F9E07780F}">
      <dgm:prSet/>
      <dgm:spPr/>
      <dgm:t>
        <a:bodyPr/>
        <a:lstStyle/>
        <a:p>
          <a:endParaRPr lang="ru-RU"/>
        </a:p>
      </dgm:t>
    </dgm:pt>
    <dgm:pt modelId="{FDB88EC9-600B-4122-BFD7-84BFDF2E3757}">
      <dgm:prSet phldrT="[Текст]" custT="1"/>
      <dgm:spPr/>
      <dgm:t>
        <a:bodyPr/>
        <a:lstStyle/>
        <a:p>
          <a:r>
            <a:rPr lang="ru-RU" sz="1600" b="1" dirty="0" smtClean="0"/>
            <a:t>Воспитание звуковой культуры речи</a:t>
          </a:r>
          <a:endParaRPr lang="ru-RU" sz="1600" b="1" dirty="0"/>
        </a:p>
      </dgm:t>
    </dgm:pt>
    <dgm:pt modelId="{CCC65D1A-E634-481D-906B-C80C3EBFDFE2}" type="parTrans" cxnId="{0FF172E4-D7D9-42A0-BEFB-1608F39165C1}">
      <dgm:prSet/>
      <dgm:spPr/>
      <dgm:t>
        <a:bodyPr/>
        <a:lstStyle/>
        <a:p>
          <a:endParaRPr lang="ru-RU"/>
        </a:p>
      </dgm:t>
    </dgm:pt>
    <dgm:pt modelId="{0088DC02-134B-46A5-BFE9-9243AF234A4B}" type="sibTrans" cxnId="{0FF172E4-D7D9-42A0-BEFB-1608F39165C1}">
      <dgm:prSet/>
      <dgm:spPr/>
      <dgm:t>
        <a:bodyPr/>
        <a:lstStyle/>
        <a:p>
          <a:endParaRPr lang="ru-RU"/>
        </a:p>
      </dgm:t>
    </dgm:pt>
    <dgm:pt modelId="{48344590-A869-494E-86E8-7C54061CF597}">
      <dgm:prSet phldrT="[Текст]" custT="1"/>
      <dgm:spPr/>
      <dgm:t>
        <a:bodyPr/>
        <a:lstStyle/>
        <a:p>
          <a:r>
            <a:rPr lang="ru-RU" sz="1600" b="1" dirty="0" smtClean="0"/>
            <a:t>Формирование  грамматического строя речи</a:t>
          </a:r>
          <a:endParaRPr lang="ru-RU" sz="1600" b="1" dirty="0"/>
        </a:p>
      </dgm:t>
    </dgm:pt>
    <dgm:pt modelId="{26450D30-B629-4D20-A320-F3AB0B9A04E7}" type="parTrans" cxnId="{25C2D7D8-5121-4376-8CA3-6E692E2D5D6A}">
      <dgm:prSet/>
      <dgm:spPr/>
      <dgm:t>
        <a:bodyPr/>
        <a:lstStyle/>
        <a:p>
          <a:endParaRPr lang="ru-RU"/>
        </a:p>
      </dgm:t>
    </dgm:pt>
    <dgm:pt modelId="{813293B3-6A74-4A2D-BB79-243B168E1765}" type="sibTrans" cxnId="{25C2D7D8-5121-4376-8CA3-6E692E2D5D6A}">
      <dgm:prSet/>
      <dgm:spPr/>
      <dgm:t>
        <a:bodyPr/>
        <a:lstStyle/>
        <a:p>
          <a:endParaRPr lang="ru-RU"/>
        </a:p>
      </dgm:t>
    </dgm:pt>
    <dgm:pt modelId="{EA0C8596-6E42-4954-A428-9EEA8E3F7672}">
      <dgm:prSet custT="1"/>
      <dgm:spPr/>
      <dgm:t>
        <a:bodyPr/>
        <a:lstStyle/>
        <a:p>
          <a:r>
            <a:rPr lang="ru-RU" sz="1600" b="1" dirty="0" smtClean="0"/>
            <a:t>Развитие связной речи</a:t>
          </a:r>
          <a:endParaRPr lang="ru-RU" sz="1600" b="1" dirty="0"/>
        </a:p>
      </dgm:t>
    </dgm:pt>
    <dgm:pt modelId="{9AE32894-B2EA-41A9-BDEB-F624888723AF}" type="parTrans" cxnId="{4E149A06-1F05-4F03-8DF5-A898F4D04165}">
      <dgm:prSet/>
      <dgm:spPr/>
      <dgm:t>
        <a:bodyPr/>
        <a:lstStyle/>
        <a:p>
          <a:endParaRPr lang="ru-RU"/>
        </a:p>
      </dgm:t>
    </dgm:pt>
    <dgm:pt modelId="{F1027784-909F-4063-ADD0-1B9B8DAF9E6F}" type="sibTrans" cxnId="{4E149A06-1F05-4F03-8DF5-A898F4D04165}">
      <dgm:prSet/>
      <dgm:spPr/>
      <dgm:t>
        <a:bodyPr/>
        <a:lstStyle/>
        <a:p>
          <a:endParaRPr lang="ru-RU"/>
        </a:p>
      </dgm:t>
    </dgm:pt>
    <dgm:pt modelId="{C1101BB2-3996-4B2B-97D5-282A9D6031E5}">
      <dgm:prSet custT="1"/>
      <dgm:spPr/>
      <dgm:t>
        <a:bodyPr/>
        <a:lstStyle/>
        <a:p>
          <a:r>
            <a:rPr lang="ru-RU" sz="1600" b="1" dirty="0" smtClean="0"/>
            <a:t>Воспитание любви и интереса к художественному слову</a:t>
          </a:r>
          <a:endParaRPr lang="ru-RU" sz="1600" b="1" dirty="0"/>
        </a:p>
      </dgm:t>
    </dgm:pt>
    <dgm:pt modelId="{A657CF19-BF8E-48D8-AE72-D0EBA5E3B764}" type="parTrans" cxnId="{05821AA2-F566-4DF2-91DD-2BE83769B19D}">
      <dgm:prSet/>
      <dgm:spPr/>
      <dgm:t>
        <a:bodyPr/>
        <a:lstStyle/>
        <a:p>
          <a:endParaRPr lang="ru-RU"/>
        </a:p>
      </dgm:t>
    </dgm:pt>
    <dgm:pt modelId="{3EB3AEBA-5A2C-419F-81CD-BA16EF546735}" type="sibTrans" cxnId="{05821AA2-F566-4DF2-91DD-2BE83769B19D}">
      <dgm:prSet/>
      <dgm:spPr/>
      <dgm:t>
        <a:bodyPr/>
        <a:lstStyle/>
        <a:p>
          <a:endParaRPr lang="ru-RU"/>
        </a:p>
      </dgm:t>
    </dgm:pt>
    <dgm:pt modelId="{D1A66D71-3861-4855-AA99-0B304E69EB94}" type="pres">
      <dgm:prSet presAssocID="{FD7F910E-F4AF-43B2-B340-79616DECB07C}" presName="compositeShape" presStyleCnt="0">
        <dgm:presLayoutVars>
          <dgm:dir/>
          <dgm:resizeHandles/>
        </dgm:presLayoutVars>
      </dgm:prSet>
      <dgm:spPr/>
    </dgm:pt>
    <dgm:pt modelId="{6433124C-72B3-4FB3-971A-E05B7DAF279B}" type="pres">
      <dgm:prSet presAssocID="{FD7F910E-F4AF-43B2-B340-79616DECB07C}" presName="pyramid" presStyleLbl="node1" presStyleIdx="0" presStyleCnt="1"/>
      <dgm:spPr/>
    </dgm:pt>
    <dgm:pt modelId="{53B10A15-E564-4968-8CF4-04E261591ACF}" type="pres">
      <dgm:prSet presAssocID="{FD7F910E-F4AF-43B2-B340-79616DECB07C}" presName="theList" presStyleCnt="0"/>
      <dgm:spPr/>
    </dgm:pt>
    <dgm:pt modelId="{59B63FB0-EB51-4207-B20F-C9DCA794D993}" type="pres">
      <dgm:prSet presAssocID="{C1D5E7FF-C6AA-4892-9954-87BD7BAD2603}" presName="aNode" presStyleLbl="fgAcc1" presStyleIdx="0" presStyleCnt="5" custScaleX="153975" custScaleY="114083" custLinFactY="-52205" custLinFactNeighborX="25751" custLinFactNeighborY="-100000">
        <dgm:presLayoutVars>
          <dgm:bulletEnabled val="1"/>
        </dgm:presLayoutVars>
      </dgm:prSet>
      <dgm:spPr/>
    </dgm:pt>
    <dgm:pt modelId="{3799B11A-C442-461F-9FD6-5EA9E9E18451}" type="pres">
      <dgm:prSet presAssocID="{C1D5E7FF-C6AA-4892-9954-87BD7BAD2603}" presName="aSpace" presStyleCnt="0"/>
      <dgm:spPr/>
    </dgm:pt>
    <dgm:pt modelId="{A29F5DD6-E4C6-485E-BA9C-FBBFD4EEC724}" type="pres">
      <dgm:prSet presAssocID="{FDB88EC9-600B-4122-BFD7-84BFDF2E3757}" presName="aNode" presStyleLbl="fgAcc1" presStyleIdx="1" presStyleCnt="5" custScaleX="154355" custScaleY="168768" custLinFactY="-7402" custLinFactNeighborX="259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75531-3330-4910-A77C-B868F8B8EF97}" type="pres">
      <dgm:prSet presAssocID="{FDB88EC9-600B-4122-BFD7-84BFDF2E3757}" presName="aSpace" presStyleCnt="0"/>
      <dgm:spPr/>
    </dgm:pt>
    <dgm:pt modelId="{1501F401-125B-4C36-9D61-443F1D6C2880}" type="pres">
      <dgm:prSet presAssocID="{48344590-A869-494E-86E8-7C54061CF597}" presName="aNode" presStyleLbl="fgAcc1" presStyleIdx="2" presStyleCnt="5" custScaleX="157116" custScaleY="148148" custLinFactNeighborX="26400" custLinFactNeighborY="-2928">
        <dgm:presLayoutVars>
          <dgm:bulletEnabled val="1"/>
        </dgm:presLayoutVars>
      </dgm:prSet>
      <dgm:spPr/>
    </dgm:pt>
    <dgm:pt modelId="{263D9A19-9AAD-4E82-8A4E-8FD156A6023E}" type="pres">
      <dgm:prSet presAssocID="{48344590-A869-494E-86E8-7C54061CF597}" presName="aSpace" presStyleCnt="0"/>
      <dgm:spPr/>
    </dgm:pt>
    <dgm:pt modelId="{CA9F550A-711C-4AAA-B0BB-A2DB93E23FCE}" type="pres">
      <dgm:prSet presAssocID="{EA0C8596-6E42-4954-A428-9EEA8E3F7672}" presName="aNode" presStyleLbl="fgAcc1" presStyleIdx="3" presStyleCnt="5" custScaleX="159674" custScaleY="148553" custLinFactY="11299" custLinFactNeighborX="28601" custLinFactNeighborY="100000">
        <dgm:presLayoutVars>
          <dgm:bulletEnabled val="1"/>
        </dgm:presLayoutVars>
      </dgm:prSet>
      <dgm:spPr/>
    </dgm:pt>
    <dgm:pt modelId="{0C702E64-3854-4D3C-9A82-DE5E1861EF81}" type="pres">
      <dgm:prSet presAssocID="{EA0C8596-6E42-4954-A428-9EEA8E3F7672}" presName="aSpace" presStyleCnt="0"/>
      <dgm:spPr/>
    </dgm:pt>
    <dgm:pt modelId="{13EF0042-69FA-4DCB-A0E6-EA9D60CD9C05}" type="pres">
      <dgm:prSet presAssocID="{C1101BB2-3996-4B2B-97D5-282A9D6031E5}" presName="aNode" presStyleLbl="fgAcc1" presStyleIdx="4" presStyleCnt="5" custScaleX="159137" custScaleY="214033" custLinFactY="21631" custLinFactNeighborX="31409" custLinFactNeighborY="100000">
        <dgm:presLayoutVars>
          <dgm:bulletEnabled val="1"/>
        </dgm:presLayoutVars>
      </dgm:prSet>
      <dgm:spPr/>
    </dgm:pt>
    <dgm:pt modelId="{DC8A4393-63DE-445C-A859-6AB75D05043E}" type="pres">
      <dgm:prSet presAssocID="{C1101BB2-3996-4B2B-97D5-282A9D6031E5}" presName="aSpace" presStyleCnt="0"/>
      <dgm:spPr/>
    </dgm:pt>
  </dgm:ptLst>
  <dgm:cxnLst>
    <dgm:cxn modelId="{BE002E17-D03D-43D4-AB2D-40B31D024BF2}" type="presOf" srcId="{C1D5E7FF-C6AA-4892-9954-87BD7BAD2603}" destId="{59B63FB0-EB51-4207-B20F-C9DCA794D993}" srcOrd="0" destOrd="0" presId="urn:microsoft.com/office/officeart/2005/8/layout/pyramid2"/>
    <dgm:cxn modelId="{05821AA2-F566-4DF2-91DD-2BE83769B19D}" srcId="{FD7F910E-F4AF-43B2-B340-79616DECB07C}" destId="{C1101BB2-3996-4B2B-97D5-282A9D6031E5}" srcOrd="4" destOrd="0" parTransId="{A657CF19-BF8E-48D8-AE72-D0EBA5E3B764}" sibTransId="{3EB3AEBA-5A2C-419F-81CD-BA16EF546735}"/>
    <dgm:cxn modelId="{0AEF50DA-9942-4423-9F1C-F55EA334D078}" type="presOf" srcId="{FDB88EC9-600B-4122-BFD7-84BFDF2E3757}" destId="{A29F5DD6-E4C6-485E-BA9C-FBBFD4EEC724}" srcOrd="0" destOrd="0" presId="urn:microsoft.com/office/officeart/2005/8/layout/pyramid2"/>
    <dgm:cxn modelId="{406EF1B0-6CDC-47B7-B7D0-1F1F9E07780F}" srcId="{FD7F910E-F4AF-43B2-B340-79616DECB07C}" destId="{C1D5E7FF-C6AA-4892-9954-87BD7BAD2603}" srcOrd="0" destOrd="0" parTransId="{76E70523-4624-4643-83E2-1B3F24CD5A04}" sibTransId="{E0917EF9-5CF9-425A-B035-348C370E4522}"/>
    <dgm:cxn modelId="{B7B77907-7473-48A7-BE4A-659949552CF3}" type="presOf" srcId="{FD7F910E-F4AF-43B2-B340-79616DECB07C}" destId="{D1A66D71-3861-4855-AA99-0B304E69EB94}" srcOrd="0" destOrd="0" presId="urn:microsoft.com/office/officeart/2005/8/layout/pyramid2"/>
    <dgm:cxn modelId="{5A41D3CF-2505-4430-8BB7-4E9C103BC0B6}" type="presOf" srcId="{48344590-A869-494E-86E8-7C54061CF597}" destId="{1501F401-125B-4C36-9D61-443F1D6C2880}" srcOrd="0" destOrd="0" presId="urn:microsoft.com/office/officeart/2005/8/layout/pyramid2"/>
    <dgm:cxn modelId="{0FF172E4-D7D9-42A0-BEFB-1608F39165C1}" srcId="{FD7F910E-F4AF-43B2-B340-79616DECB07C}" destId="{FDB88EC9-600B-4122-BFD7-84BFDF2E3757}" srcOrd="1" destOrd="0" parTransId="{CCC65D1A-E634-481D-906B-C80C3EBFDFE2}" sibTransId="{0088DC02-134B-46A5-BFE9-9243AF234A4B}"/>
    <dgm:cxn modelId="{3EB5AC54-316F-4448-834E-4162B1FE00D4}" type="presOf" srcId="{C1101BB2-3996-4B2B-97D5-282A9D6031E5}" destId="{13EF0042-69FA-4DCB-A0E6-EA9D60CD9C05}" srcOrd="0" destOrd="0" presId="urn:microsoft.com/office/officeart/2005/8/layout/pyramid2"/>
    <dgm:cxn modelId="{94503FD9-FC8B-4E0C-ADA5-9215A20E973C}" type="presOf" srcId="{EA0C8596-6E42-4954-A428-9EEA8E3F7672}" destId="{CA9F550A-711C-4AAA-B0BB-A2DB93E23FCE}" srcOrd="0" destOrd="0" presId="urn:microsoft.com/office/officeart/2005/8/layout/pyramid2"/>
    <dgm:cxn modelId="{4E149A06-1F05-4F03-8DF5-A898F4D04165}" srcId="{FD7F910E-F4AF-43B2-B340-79616DECB07C}" destId="{EA0C8596-6E42-4954-A428-9EEA8E3F7672}" srcOrd="3" destOrd="0" parTransId="{9AE32894-B2EA-41A9-BDEB-F624888723AF}" sibTransId="{F1027784-909F-4063-ADD0-1B9B8DAF9E6F}"/>
    <dgm:cxn modelId="{25C2D7D8-5121-4376-8CA3-6E692E2D5D6A}" srcId="{FD7F910E-F4AF-43B2-B340-79616DECB07C}" destId="{48344590-A869-494E-86E8-7C54061CF597}" srcOrd="2" destOrd="0" parTransId="{26450D30-B629-4D20-A320-F3AB0B9A04E7}" sibTransId="{813293B3-6A74-4A2D-BB79-243B168E1765}"/>
    <dgm:cxn modelId="{FCB532A9-3939-4EE8-8C38-A1C4064C73EA}" type="presParOf" srcId="{D1A66D71-3861-4855-AA99-0B304E69EB94}" destId="{6433124C-72B3-4FB3-971A-E05B7DAF279B}" srcOrd="0" destOrd="0" presId="urn:microsoft.com/office/officeart/2005/8/layout/pyramid2"/>
    <dgm:cxn modelId="{6943868F-BF3C-46A9-8054-A643BAD62416}" type="presParOf" srcId="{D1A66D71-3861-4855-AA99-0B304E69EB94}" destId="{53B10A15-E564-4968-8CF4-04E261591ACF}" srcOrd="1" destOrd="0" presId="urn:microsoft.com/office/officeart/2005/8/layout/pyramid2"/>
    <dgm:cxn modelId="{30512C20-98F1-4E79-AC3F-3DA043263050}" type="presParOf" srcId="{53B10A15-E564-4968-8CF4-04E261591ACF}" destId="{59B63FB0-EB51-4207-B20F-C9DCA794D993}" srcOrd="0" destOrd="0" presId="urn:microsoft.com/office/officeart/2005/8/layout/pyramid2"/>
    <dgm:cxn modelId="{5D47A701-EB7E-425D-9980-09B2AD2E5E35}" type="presParOf" srcId="{53B10A15-E564-4968-8CF4-04E261591ACF}" destId="{3799B11A-C442-461F-9FD6-5EA9E9E18451}" srcOrd="1" destOrd="0" presId="urn:microsoft.com/office/officeart/2005/8/layout/pyramid2"/>
    <dgm:cxn modelId="{6A7DE0CD-85F3-4291-BA8C-5B28CF83A284}" type="presParOf" srcId="{53B10A15-E564-4968-8CF4-04E261591ACF}" destId="{A29F5DD6-E4C6-485E-BA9C-FBBFD4EEC724}" srcOrd="2" destOrd="0" presId="urn:microsoft.com/office/officeart/2005/8/layout/pyramid2"/>
    <dgm:cxn modelId="{06D4FC33-3D84-45A3-8E7E-97496E85A9B0}" type="presParOf" srcId="{53B10A15-E564-4968-8CF4-04E261591ACF}" destId="{FB275531-3330-4910-A77C-B868F8B8EF97}" srcOrd="3" destOrd="0" presId="urn:microsoft.com/office/officeart/2005/8/layout/pyramid2"/>
    <dgm:cxn modelId="{0BF0B98C-08D2-415B-BA45-ED5B56010FC1}" type="presParOf" srcId="{53B10A15-E564-4968-8CF4-04E261591ACF}" destId="{1501F401-125B-4C36-9D61-443F1D6C2880}" srcOrd="4" destOrd="0" presId="urn:microsoft.com/office/officeart/2005/8/layout/pyramid2"/>
    <dgm:cxn modelId="{8A8FA105-FBA1-47AD-A786-1775F79BFBC7}" type="presParOf" srcId="{53B10A15-E564-4968-8CF4-04E261591ACF}" destId="{263D9A19-9AAD-4E82-8A4E-8FD156A6023E}" srcOrd="5" destOrd="0" presId="urn:microsoft.com/office/officeart/2005/8/layout/pyramid2"/>
    <dgm:cxn modelId="{1CD4E7EC-2620-46DA-A32B-568F6A32AF21}" type="presParOf" srcId="{53B10A15-E564-4968-8CF4-04E261591ACF}" destId="{CA9F550A-711C-4AAA-B0BB-A2DB93E23FCE}" srcOrd="6" destOrd="0" presId="urn:microsoft.com/office/officeart/2005/8/layout/pyramid2"/>
    <dgm:cxn modelId="{91EC2DDA-0CE5-4303-B52F-D2F34179240E}" type="presParOf" srcId="{53B10A15-E564-4968-8CF4-04E261591ACF}" destId="{0C702E64-3854-4D3C-9A82-DE5E1861EF81}" srcOrd="7" destOrd="0" presId="urn:microsoft.com/office/officeart/2005/8/layout/pyramid2"/>
    <dgm:cxn modelId="{C97B5025-9706-42CE-89A0-E52473FEE261}" type="presParOf" srcId="{53B10A15-E564-4968-8CF4-04E261591ACF}" destId="{13EF0042-69FA-4DCB-A0E6-EA9D60CD9C05}" srcOrd="8" destOrd="0" presId="urn:microsoft.com/office/officeart/2005/8/layout/pyramid2"/>
    <dgm:cxn modelId="{1347D01B-2A74-4950-B94F-21563F778ED2}" type="presParOf" srcId="{53B10A15-E564-4968-8CF4-04E261591ACF}" destId="{DC8A4393-63DE-445C-A859-6AB75D05043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DC49C-1B4A-42E5-831E-CC4FB52DA8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20639-9AD6-4BB7-874A-F5D6F7F2AE15}">
      <dgm:prSet phldrT="[Текст]" custT="1"/>
      <dgm:spPr/>
      <dgm:t>
        <a:bodyPr/>
        <a:lstStyle/>
        <a:p>
          <a:pPr rtl="0"/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Принцип взаимосвязи сенсорного, умственного и речевого развития</a:t>
          </a:r>
          <a:endParaRPr lang="ru-RU" sz="1800" b="1" dirty="0"/>
        </a:p>
      </dgm:t>
    </dgm:pt>
    <dgm:pt modelId="{E7731E47-7382-4BF0-B275-92FF75D5C41F}" type="parTrans" cxnId="{451EE313-7564-476D-892D-BB38C16C2AD6}">
      <dgm:prSet/>
      <dgm:spPr/>
      <dgm:t>
        <a:bodyPr/>
        <a:lstStyle/>
        <a:p>
          <a:endParaRPr lang="ru-RU"/>
        </a:p>
      </dgm:t>
    </dgm:pt>
    <dgm:pt modelId="{86F26F20-2DC6-4F17-A2F0-F5ABE478C272}" type="sibTrans" cxnId="{451EE313-7564-476D-892D-BB38C16C2AD6}">
      <dgm:prSet/>
      <dgm:spPr/>
      <dgm:t>
        <a:bodyPr/>
        <a:lstStyle/>
        <a:p>
          <a:endParaRPr lang="ru-RU"/>
        </a:p>
      </dgm:t>
    </dgm:pt>
    <dgm:pt modelId="{33E06772-1FD0-453C-B4A4-2216804C93EE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Принцип </a:t>
          </a:r>
          <a:r>
            <a:rPr lang="ru-RU" sz="1800" b="1" baseline="0" dirty="0" err="1" smtClean="0">
              <a:solidFill>
                <a:srgbClr val="000000"/>
              </a:solidFill>
              <a:latin typeface="Arial"/>
            </a:rPr>
            <a:t>коммуникативнодеятельностного</a:t>
          </a:r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 подхода к развитию речи</a:t>
          </a:r>
          <a:endParaRPr lang="ru-RU" sz="1800" b="1" dirty="0"/>
        </a:p>
      </dgm:t>
    </dgm:pt>
    <dgm:pt modelId="{12806BEE-C76A-4336-B7B5-268186C2E433}" type="parTrans" cxnId="{BF3DE3DE-D407-446F-A4AA-F1F92C113F21}">
      <dgm:prSet/>
      <dgm:spPr/>
      <dgm:t>
        <a:bodyPr/>
        <a:lstStyle/>
        <a:p>
          <a:endParaRPr lang="ru-RU"/>
        </a:p>
      </dgm:t>
    </dgm:pt>
    <dgm:pt modelId="{34DD2D15-C788-4789-B45C-16EB405B0252}" type="sibTrans" cxnId="{BF3DE3DE-D407-446F-A4AA-F1F92C113F21}">
      <dgm:prSet/>
      <dgm:spPr/>
      <dgm:t>
        <a:bodyPr/>
        <a:lstStyle/>
        <a:p>
          <a:endParaRPr lang="ru-RU"/>
        </a:p>
      </dgm:t>
    </dgm:pt>
    <dgm:pt modelId="{ED5198B4-A98A-4BA2-9294-190C293E3CBE}">
      <dgm:prSet phldrT="[Текст]" custT="1"/>
      <dgm:spPr/>
      <dgm:t>
        <a:bodyPr/>
        <a:lstStyle/>
        <a:p>
          <a:pPr rtl="0"/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Принцип развития языкового чутья</a:t>
          </a:r>
          <a:endParaRPr lang="ru-RU" sz="1800" b="1" dirty="0"/>
        </a:p>
      </dgm:t>
    </dgm:pt>
    <dgm:pt modelId="{1453BAB6-260B-4E64-BC5B-4C1B2B7D5803}" type="parTrans" cxnId="{693E24B4-0CF3-4C6B-95B0-15EA4DE07F40}">
      <dgm:prSet/>
      <dgm:spPr/>
      <dgm:t>
        <a:bodyPr/>
        <a:lstStyle/>
        <a:p>
          <a:endParaRPr lang="ru-RU"/>
        </a:p>
      </dgm:t>
    </dgm:pt>
    <dgm:pt modelId="{08E2FCC3-A521-439F-8EDE-DD8C529D9BAB}" type="sibTrans" cxnId="{693E24B4-0CF3-4C6B-95B0-15EA4DE07F40}">
      <dgm:prSet/>
      <dgm:spPr/>
      <dgm:t>
        <a:bodyPr/>
        <a:lstStyle/>
        <a:p>
          <a:endParaRPr lang="ru-RU"/>
        </a:p>
      </dgm:t>
    </dgm:pt>
    <dgm:pt modelId="{6AAA8C51-CF2B-4530-BD00-AF7A7EA687FA}">
      <dgm:prSet custT="1"/>
      <dgm:spPr/>
      <dgm:t>
        <a:bodyPr/>
        <a:lstStyle/>
        <a:p>
          <a:pPr rtl="0"/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Принцип формирования элементарного осознания явлений языка</a:t>
          </a:r>
          <a:endParaRPr lang="ru-RU" sz="1800" b="1" dirty="0"/>
        </a:p>
      </dgm:t>
    </dgm:pt>
    <dgm:pt modelId="{07CEB911-0548-4938-B92A-3683F388EBD0}" type="parTrans" cxnId="{17F87332-5102-4AFA-AD5C-4832A4EAE62F}">
      <dgm:prSet/>
      <dgm:spPr/>
      <dgm:t>
        <a:bodyPr/>
        <a:lstStyle/>
        <a:p>
          <a:endParaRPr lang="ru-RU"/>
        </a:p>
      </dgm:t>
    </dgm:pt>
    <dgm:pt modelId="{B7F41DD8-9C6F-4C16-B872-EFBCF0AF72A0}" type="sibTrans" cxnId="{17F87332-5102-4AFA-AD5C-4832A4EAE62F}">
      <dgm:prSet/>
      <dgm:spPr/>
      <dgm:t>
        <a:bodyPr/>
        <a:lstStyle/>
        <a:p>
          <a:endParaRPr lang="ru-RU"/>
        </a:p>
      </dgm:t>
    </dgm:pt>
    <dgm:pt modelId="{2067611E-162D-4449-AAF5-322E5F9EDC66}">
      <dgm:prSet custT="1"/>
      <dgm:spPr/>
      <dgm:t>
        <a:bodyPr/>
        <a:lstStyle/>
        <a:p>
          <a:pPr rtl="0"/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Принцип взаимосвязи работы над различными сторонами речи</a:t>
          </a:r>
          <a:endParaRPr lang="ru-RU" sz="1800" b="1" dirty="0"/>
        </a:p>
      </dgm:t>
    </dgm:pt>
    <dgm:pt modelId="{7910C0D9-7355-4C81-A2C0-E8C821EED6EE}" type="parTrans" cxnId="{17C5CFC6-D623-4436-8854-8EFDA66B9B04}">
      <dgm:prSet/>
      <dgm:spPr/>
      <dgm:t>
        <a:bodyPr/>
        <a:lstStyle/>
        <a:p>
          <a:endParaRPr lang="ru-RU"/>
        </a:p>
      </dgm:t>
    </dgm:pt>
    <dgm:pt modelId="{0BF24783-C1AB-4064-AC85-5A021A283B9F}" type="sibTrans" cxnId="{17C5CFC6-D623-4436-8854-8EFDA66B9B04}">
      <dgm:prSet/>
      <dgm:spPr/>
      <dgm:t>
        <a:bodyPr/>
        <a:lstStyle/>
        <a:p>
          <a:endParaRPr lang="ru-RU"/>
        </a:p>
      </dgm:t>
    </dgm:pt>
    <dgm:pt modelId="{DA773487-6119-44B1-97AF-94CECAF954D6}">
      <dgm:prSet custT="1"/>
      <dgm:spPr/>
      <dgm:t>
        <a:bodyPr/>
        <a:lstStyle/>
        <a:p>
          <a:pPr rtl="0"/>
          <a:r>
            <a:rPr lang="ru-RU" sz="1800" b="1" baseline="0" dirty="0" smtClean="0">
              <a:solidFill>
                <a:srgbClr val="000000"/>
              </a:solidFill>
              <a:latin typeface="Arial"/>
            </a:rPr>
            <a:t>Принцип обогащения мотивации речевой деятельности</a:t>
          </a:r>
          <a:endParaRPr lang="ru-RU" sz="1600" b="1" dirty="0"/>
        </a:p>
      </dgm:t>
    </dgm:pt>
    <dgm:pt modelId="{DD815377-6A46-4E34-BAB4-6B7F2B02E3F3}" type="parTrans" cxnId="{A815A057-73D7-4145-B16B-F996EFD703BC}">
      <dgm:prSet/>
      <dgm:spPr/>
      <dgm:t>
        <a:bodyPr/>
        <a:lstStyle/>
        <a:p>
          <a:endParaRPr lang="ru-RU"/>
        </a:p>
      </dgm:t>
    </dgm:pt>
    <dgm:pt modelId="{6B537AFC-A75D-4F1E-A77F-A35706C868B7}" type="sibTrans" cxnId="{A815A057-73D7-4145-B16B-F996EFD703BC}">
      <dgm:prSet/>
      <dgm:spPr/>
      <dgm:t>
        <a:bodyPr/>
        <a:lstStyle/>
        <a:p>
          <a:endParaRPr lang="ru-RU"/>
        </a:p>
      </dgm:t>
    </dgm:pt>
    <dgm:pt modelId="{9875922A-37FA-4F31-A2B9-2CCB5B2E5274}" type="pres">
      <dgm:prSet presAssocID="{C3FDC49C-1B4A-42E5-831E-CC4FB52DA8A3}" presName="linear" presStyleCnt="0">
        <dgm:presLayoutVars>
          <dgm:dir/>
          <dgm:animLvl val="lvl"/>
          <dgm:resizeHandles val="exact"/>
        </dgm:presLayoutVars>
      </dgm:prSet>
      <dgm:spPr/>
    </dgm:pt>
    <dgm:pt modelId="{6246959D-0B2E-4254-9476-6224499F9412}" type="pres">
      <dgm:prSet presAssocID="{DBB20639-9AD6-4BB7-874A-F5D6F7F2AE15}" presName="parentLin" presStyleCnt="0"/>
      <dgm:spPr/>
    </dgm:pt>
    <dgm:pt modelId="{338CC882-2DC7-4DBA-8ADA-4E05AD5ECAFA}" type="pres">
      <dgm:prSet presAssocID="{DBB20639-9AD6-4BB7-874A-F5D6F7F2AE15}" presName="parentLeftMargin" presStyleLbl="node1" presStyleIdx="0" presStyleCnt="6"/>
      <dgm:spPr/>
    </dgm:pt>
    <dgm:pt modelId="{AE14C77E-3EEA-40F6-8DB4-A003E9B30649}" type="pres">
      <dgm:prSet presAssocID="{DBB20639-9AD6-4BB7-874A-F5D6F7F2AE1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3E6C6-3DBB-49E1-B17E-801D7D7E28A5}" type="pres">
      <dgm:prSet presAssocID="{DBB20639-9AD6-4BB7-874A-F5D6F7F2AE15}" presName="negativeSpace" presStyleCnt="0"/>
      <dgm:spPr/>
    </dgm:pt>
    <dgm:pt modelId="{64D160DF-684C-400B-8689-C4D35A92A338}" type="pres">
      <dgm:prSet presAssocID="{DBB20639-9AD6-4BB7-874A-F5D6F7F2AE15}" presName="childText" presStyleLbl="conFgAcc1" presStyleIdx="0" presStyleCnt="6">
        <dgm:presLayoutVars>
          <dgm:bulletEnabled val="1"/>
        </dgm:presLayoutVars>
      </dgm:prSet>
      <dgm:spPr/>
    </dgm:pt>
    <dgm:pt modelId="{DB591541-8C88-43D1-A601-96251A7762C7}" type="pres">
      <dgm:prSet presAssocID="{86F26F20-2DC6-4F17-A2F0-F5ABE478C272}" presName="spaceBetweenRectangles" presStyleCnt="0"/>
      <dgm:spPr/>
    </dgm:pt>
    <dgm:pt modelId="{6245AA51-5931-48E9-B67C-14064640CD39}" type="pres">
      <dgm:prSet presAssocID="{33E06772-1FD0-453C-B4A4-2216804C93EE}" presName="parentLin" presStyleCnt="0"/>
      <dgm:spPr/>
    </dgm:pt>
    <dgm:pt modelId="{4BFD05EA-57E6-43D3-A48E-82ADBF5900DA}" type="pres">
      <dgm:prSet presAssocID="{33E06772-1FD0-453C-B4A4-2216804C93EE}" presName="parentLeftMargin" presStyleLbl="node1" presStyleIdx="0" presStyleCnt="6"/>
      <dgm:spPr/>
    </dgm:pt>
    <dgm:pt modelId="{29BDD80C-BD43-45F8-A225-65FB105D955E}" type="pres">
      <dgm:prSet presAssocID="{33E06772-1FD0-453C-B4A4-2216804C93E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04269-D7A8-4EAE-A728-A6F888556897}" type="pres">
      <dgm:prSet presAssocID="{33E06772-1FD0-453C-B4A4-2216804C93EE}" presName="negativeSpace" presStyleCnt="0"/>
      <dgm:spPr/>
    </dgm:pt>
    <dgm:pt modelId="{06776D91-890F-424A-B58D-0EA7F224C5EF}" type="pres">
      <dgm:prSet presAssocID="{33E06772-1FD0-453C-B4A4-2216804C93EE}" presName="childText" presStyleLbl="conFgAcc1" presStyleIdx="1" presStyleCnt="6">
        <dgm:presLayoutVars>
          <dgm:bulletEnabled val="1"/>
        </dgm:presLayoutVars>
      </dgm:prSet>
      <dgm:spPr/>
    </dgm:pt>
    <dgm:pt modelId="{B17A4A35-57F6-4B0A-B5C2-90C93A609A0D}" type="pres">
      <dgm:prSet presAssocID="{34DD2D15-C788-4789-B45C-16EB405B0252}" presName="spaceBetweenRectangles" presStyleCnt="0"/>
      <dgm:spPr/>
    </dgm:pt>
    <dgm:pt modelId="{103B7E5B-4E51-438B-86C4-ED4B18F2C57D}" type="pres">
      <dgm:prSet presAssocID="{ED5198B4-A98A-4BA2-9294-190C293E3CBE}" presName="parentLin" presStyleCnt="0"/>
      <dgm:spPr/>
    </dgm:pt>
    <dgm:pt modelId="{87771D8A-9118-4730-9A19-968B520B93B1}" type="pres">
      <dgm:prSet presAssocID="{ED5198B4-A98A-4BA2-9294-190C293E3CBE}" presName="parentLeftMargin" presStyleLbl="node1" presStyleIdx="1" presStyleCnt="6"/>
      <dgm:spPr/>
    </dgm:pt>
    <dgm:pt modelId="{EA076EB6-422A-43B6-A59D-8D58DEEC446A}" type="pres">
      <dgm:prSet presAssocID="{ED5198B4-A98A-4BA2-9294-190C293E3CB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893AB-59EC-4090-9E8D-2D33E3A7BEF7}" type="pres">
      <dgm:prSet presAssocID="{ED5198B4-A98A-4BA2-9294-190C293E3CBE}" presName="negativeSpace" presStyleCnt="0"/>
      <dgm:spPr/>
    </dgm:pt>
    <dgm:pt modelId="{178178A8-972E-4CF3-8805-56FA62F188AD}" type="pres">
      <dgm:prSet presAssocID="{ED5198B4-A98A-4BA2-9294-190C293E3CBE}" presName="childText" presStyleLbl="conFgAcc1" presStyleIdx="2" presStyleCnt="6">
        <dgm:presLayoutVars>
          <dgm:bulletEnabled val="1"/>
        </dgm:presLayoutVars>
      </dgm:prSet>
      <dgm:spPr/>
    </dgm:pt>
    <dgm:pt modelId="{2A6BFE05-FC11-4AE9-8F43-97F981B60956}" type="pres">
      <dgm:prSet presAssocID="{08E2FCC3-A521-439F-8EDE-DD8C529D9BAB}" presName="spaceBetweenRectangles" presStyleCnt="0"/>
      <dgm:spPr/>
    </dgm:pt>
    <dgm:pt modelId="{F4BE424F-3B2D-4F13-9368-B57E2B56ED09}" type="pres">
      <dgm:prSet presAssocID="{6AAA8C51-CF2B-4530-BD00-AF7A7EA687FA}" presName="parentLin" presStyleCnt="0"/>
      <dgm:spPr/>
    </dgm:pt>
    <dgm:pt modelId="{969681FA-610A-4890-8FA6-8AEF4B8828F7}" type="pres">
      <dgm:prSet presAssocID="{6AAA8C51-CF2B-4530-BD00-AF7A7EA687FA}" presName="parentLeftMargin" presStyleLbl="node1" presStyleIdx="2" presStyleCnt="6"/>
      <dgm:spPr/>
    </dgm:pt>
    <dgm:pt modelId="{019D3FD9-EC83-43DF-A228-F76FB8E0EC59}" type="pres">
      <dgm:prSet presAssocID="{6AAA8C51-CF2B-4530-BD00-AF7A7EA687F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C3E0-8670-46F4-9516-15B2020836C5}" type="pres">
      <dgm:prSet presAssocID="{6AAA8C51-CF2B-4530-BD00-AF7A7EA687FA}" presName="negativeSpace" presStyleCnt="0"/>
      <dgm:spPr/>
    </dgm:pt>
    <dgm:pt modelId="{8208302F-6921-4C96-A4B4-F35AD683E75E}" type="pres">
      <dgm:prSet presAssocID="{6AAA8C51-CF2B-4530-BD00-AF7A7EA687FA}" presName="childText" presStyleLbl="conFgAcc1" presStyleIdx="3" presStyleCnt="6">
        <dgm:presLayoutVars>
          <dgm:bulletEnabled val="1"/>
        </dgm:presLayoutVars>
      </dgm:prSet>
      <dgm:spPr/>
    </dgm:pt>
    <dgm:pt modelId="{CCDD66B8-5BF6-404F-A380-A2E633F3CD74}" type="pres">
      <dgm:prSet presAssocID="{B7F41DD8-9C6F-4C16-B872-EFBCF0AF72A0}" presName="spaceBetweenRectangles" presStyleCnt="0"/>
      <dgm:spPr/>
    </dgm:pt>
    <dgm:pt modelId="{D622C666-A23F-456C-83AA-ABB25492DBF8}" type="pres">
      <dgm:prSet presAssocID="{2067611E-162D-4449-AAF5-322E5F9EDC66}" presName="parentLin" presStyleCnt="0"/>
      <dgm:spPr/>
    </dgm:pt>
    <dgm:pt modelId="{FF564E46-5F9A-4A30-BA95-CDA4F7A85B80}" type="pres">
      <dgm:prSet presAssocID="{2067611E-162D-4449-AAF5-322E5F9EDC66}" presName="parentLeftMargin" presStyleLbl="node1" presStyleIdx="3" presStyleCnt="6"/>
      <dgm:spPr/>
    </dgm:pt>
    <dgm:pt modelId="{45414F64-22A8-488B-B153-9567C2D8D2C9}" type="pres">
      <dgm:prSet presAssocID="{2067611E-162D-4449-AAF5-322E5F9EDC6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5A4FA-AFBF-462F-B247-8C72420A21A0}" type="pres">
      <dgm:prSet presAssocID="{2067611E-162D-4449-AAF5-322E5F9EDC66}" presName="negativeSpace" presStyleCnt="0"/>
      <dgm:spPr/>
    </dgm:pt>
    <dgm:pt modelId="{4A39F3E9-EC1C-4B0A-96C7-51F301222269}" type="pres">
      <dgm:prSet presAssocID="{2067611E-162D-4449-AAF5-322E5F9EDC66}" presName="childText" presStyleLbl="conFgAcc1" presStyleIdx="4" presStyleCnt="6">
        <dgm:presLayoutVars>
          <dgm:bulletEnabled val="1"/>
        </dgm:presLayoutVars>
      </dgm:prSet>
      <dgm:spPr/>
    </dgm:pt>
    <dgm:pt modelId="{C4792174-5B22-43DF-8AD6-81B03D198482}" type="pres">
      <dgm:prSet presAssocID="{0BF24783-C1AB-4064-AC85-5A021A283B9F}" presName="spaceBetweenRectangles" presStyleCnt="0"/>
      <dgm:spPr/>
    </dgm:pt>
    <dgm:pt modelId="{39F121D3-6A99-45F8-91C9-4AAABC52EA48}" type="pres">
      <dgm:prSet presAssocID="{DA773487-6119-44B1-97AF-94CECAF954D6}" presName="parentLin" presStyleCnt="0"/>
      <dgm:spPr/>
    </dgm:pt>
    <dgm:pt modelId="{2D3B32B7-4E1B-4BAC-8E64-BCDAA2ED1DFD}" type="pres">
      <dgm:prSet presAssocID="{DA773487-6119-44B1-97AF-94CECAF954D6}" presName="parentLeftMargin" presStyleLbl="node1" presStyleIdx="4" presStyleCnt="6"/>
      <dgm:spPr/>
    </dgm:pt>
    <dgm:pt modelId="{8D9477FD-DE52-4C3D-AF64-64BFAE31D3DC}" type="pres">
      <dgm:prSet presAssocID="{DA773487-6119-44B1-97AF-94CECAF954D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F073E-EB03-426A-98B3-33DBD9704D2F}" type="pres">
      <dgm:prSet presAssocID="{DA773487-6119-44B1-97AF-94CECAF954D6}" presName="negativeSpace" presStyleCnt="0"/>
      <dgm:spPr/>
    </dgm:pt>
    <dgm:pt modelId="{3F5251AC-595B-4B33-A5D3-0BE94BC111B9}" type="pres">
      <dgm:prSet presAssocID="{DA773487-6119-44B1-97AF-94CECAF954D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0C6922F-AA89-4461-9C76-73EDBC2A18F5}" type="presOf" srcId="{2067611E-162D-4449-AAF5-322E5F9EDC66}" destId="{FF564E46-5F9A-4A30-BA95-CDA4F7A85B80}" srcOrd="0" destOrd="0" presId="urn:microsoft.com/office/officeart/2005/8/layout/list1"/>
    <dgm:cxn modelId="{588A95AA-E68B-406D-9157-F06B6AFA0CB1}" type="presOf" srcId="{DA773487-6119-44B1-97AF-94CECAF954D6}" destId="{8D9477FD-DE52-4C3D-AF64-64BFAE31D3DC}" srcOrd="1" destOrd="0" presId="urn:microsoft.com/office/officeart/2005/8/layout/list1"/>
    <dgm:cxn modelId="{6251D3CA-360A-4069-9E80-E07EDCD4FA90}" type="presOf" srcId="{DBB20639-9AD6-4BB7-874A-F5D6F7F2AE15}" destId="{AE14C77E-3EEA-40F6-8DB4-A003E9B30649}" srcOrd="1" destOrd="0" presId="urn:microsoft.com/office/officeart/2005/8/layout/list1"/>
    <dgm:cxn modelId="{F16D95DF-5057-4CEC-BFE9-77C2E858FBBE}" type="presOf" srcId="{6AAA8C51-CF2B-4530-BD00-AF7A7EA687FA}" destId="{969681FA-610A-4890-8FA6-8AEF4B8828F7}" srcOrd="0" destOrd="0" presId="urn:microsoft.com/office/officeart/2005/8/layout/list1"/>
    <dgm:cxn modelId="{6FC7875A-7EBA-4CEB-8B71-B1AA4803DABC}" type="presOf" srcId="{C3FDC49C-1B4A-42E5-831E-CC4FB52DA8A3}" destId="{9875922A-37FA-4F31-A2B9-2CCB5B2E5274}" srcOrd="0" destOrd="0" presId="urn:microsoft.com/office/officeart/2005/8/layout/list1"/>
    <dgm:cxn modelId="{30EE18F5-469E-467C-9D5B-4B733BC07D95}" type="presOf" srcId="{2067611E-162D-4449-AAF5-322E5F9EDC66}" destId="{45414F64-22A8-488B-B153-9567C2D8D2C9}" srcOrd="1" destOrd="0" presId="urn:microsoft.com/office/officeart/2005/8/layout/list1"/>
    <dgm:cxn modelId="{DE7C3DCB-6C2B-4C85-AE36-E38424419FAC}" type="presOf" srcId="{DBB20639-9AD6-4BB7-874A-F5D6F7F2AE15}" destId="{338CC882-2DC7-4DBA-8ADA-4E05AD5ECAFA}" srcOrd="0" destOrd="0" presId="urn:microsoft.com/office/officeart/2005/8/layout/list1"/>
    <dgm:cxn modelId="{BF3DE3DE-D407-446F-A4AA-F1F92C113F21}" srcId="{C3FDC49C-1B4A-42E5-831E-CC4FB52DA8A3}" destId="{33E06772-1FD0-453C-B4A4-2216804C93EE}" srcOrd="1" destOrd="0" parTransId="{12806BEE-C76A-4336-B7B5-268186C2E433}" sibTransId="{34DD2D15-C788-4789-B45C-16EB405B0252}"/>
    <dgm:cxn modelId="{451EE313-7564-476D-892D-BB38C16C2AD6}" srcId="{C3FDC49C-1B4A-42E5-831E-CC4FB52DA8A3}" destId="{DBB20639-9AD6-4BB7-874A-F5D6F7F2AE15}" srcOrd="0" destOrd="0" parTransId="{E7731E47-7382-4BF0-B275-92FF75D5C41F}" sibTransId="{86F26F20-2DC6-4F17-A2F0-F5ABE478C272}"/>
    <dgm:cxn modelId="{81541343-DBD2-46F6-BEFB-42A76DCD6F3C}" type="presOf" srcId="{33E06772-1FD0-453C-B4A4-2216804C93EE}" destId="{4BFD05EA-57E6-43D3-A48E-82ADBF5900DA}" srcOrd="0" destOrd="0" presId="urn:microsoft.com/office/officeart/2005/8/layout/list1"/>
    <dgm:cxn modelId="{1207EF58-7014-4C00-9CA7-D1904F8CB103}" type="presOf" srcId="{33E06772-1FD0-453C-B4A4-2216804C93EE}" destId="{29BDD80C-BD43-45F8-A225-65FB105D955E}" srcOrd="1" destOrd="0" presId="urn:microsoft.com/office/officeart/2005/8/layout/list1"/>
    <dgm:cxn modelId="{58BA59FF-E19C-4F1F-BAFD-5399D268685C}" type="presOf" srcId="{ED5198B4-A98A-4BA2-9294-190C293E3CBE}" destId="{EA076EB6-422A-43B6-A59D-8D58DEEC446A}" srcOrd="1" destOrd="0" presId="urn:microsoft.com/office/officeart/2005/8/layout/list1"/>
    <dgm:cxn modelId="{A815A057-73D7-4145-B16B-F996EFD703BC}" srcId="{C3FDC49C-1B4A-42E5-831E-CC4FB52DA8A3}" destId="{DA773487-6119-44B1-97AF-94CECAF954D6}" srcOrd="5" destOrd="0" parTransId="{DD815377-6A46-4E34-BAB4-6B7F2B02E3F3}" sibTransId="{6B537AFC-A75D-4F1E-A77F-A35706C868B7}"/>
    <dgm:cxn modelId="{17C5CFC6-D623-4436-8854-8EFDA66B9B04}" srcId="{C3FDC49C-1B4A-42E5-831E-CC4FB52DA8A3}" destId="{2067611E-162D-4449-AAF5-322E5F9EDC66}" srcOrd="4" destOrd="0" parTransId="{7910C0D9-7355-4C81-A2C0-E8C821EED6EE}" sibTransId="{0BF24783-C1AB-4064-AC85-5A021A283B9F}"/>
    <dgm:cxn modelId="{17F87332-5102-4AFA-AD5C-4832A4EAE62F}" srcId="{C3FDC49C-1B4A-42E5-831E-CC4FB52DA8A3}" destId="{6AAA8C51-CF2B-4530-BD00-AF7A7EA687FA}" srcOrd="3" destOrd="0" parTransId="{07CEB911-0548-4938-B92A-3683F388EBD0}" sibTransId="{B7F41DD8-9C6F-4C16-B872-EFBCF0AF72A0}"/>
    <dgm:cxn modelId="{DACE152E-2612-4C0D-8435-D6931D11A8BE}" type="presOf" srcId="{DA773487-6119-44B1-97AF-94CECAF954D6}" destId="{2D3B32B7-4E1B-4BAC-8E64-BCDAA2ED1DFD}" srcOrd="0" destOrd="0" presId="urn:microsoft.com/office/officeart/2005/8/layout/list1"/>
    <dgm:cxn modelId="{E2CC9AD0-5A4A-472D-8D85-3768599EF914}" type="presOf" srcId="{ED5198B4-A98A-4BA2-9294-190C293E3CBE}" destId="{87771D8A-9118-4730-9A19-968B520B93B1}" srcOrd="0" destOrd="0" presId="urn:microsoft.com/office/officeart/2005/8/layout/list1"/>
    <dgm:cxn modelId="{693E24B4-0CF3-4C6B-95B0-15EA4DE07F40}" srcId="{C3FDC49C-1B4A-42E5-831E-CC4FB52DA8A3}" destId="{ED5198B4-A98A-4BA2-9294-190C293E3CBE}" srcOrd="2" destOrd="0" parTransId="{1453BAB6-260B-4E64-BC5B-4C1B2B7D5803}" sibTransId="{08E2FCC3-A521-439F-8EDE-DD8C529D9BAB}"/>
    <dgm:cxn modelId="{E79D091C-8B0F-4244-991E-8579140D233B}" type="presOf" srcId="{6AAA8C51-CF2B-4530-BD00-AF7A7EA687FA}" destId="{019D3FD9-EC83-43DF-A228-F76FB8E0EC59}" srcOrd="1" destOrd="0" presId="urn:microsoft.com/office/officeart/2005/8/layout/list1"/>
    <dgm:cxn modelId="{F5D9FA74-E812-470A-AD5D-3C39673ECF56}" type="presParOf" srcId="{9875922A-37FA-4F31-A2B9-2CCB5B2E5274}" destId="{6246959D-0B2E-4254-9476-6224499F9412}" srcOrd="0" destOrd="0" presId="urn:microsoft.com/office/officeart/2005/8/layout/list1"/>
    <dgm:cxn modelId="{D652CF24-EAD4-449F-B1C2-54F51B457251}" type="presParOf" srcId="{6246959D-0B2E-4254-9476-6224499F9412}" destId="{338CC882-2DC7-4DBA-8ADA-4E05AD5ECAFA}" srcOrd="0" destOrd="0" presId="urn:microsoft.com/office/officeart/2005/8/layout/list1"/>
    <dgm:cxn modelId="{7BCC433D-2571-4B8D-8DC2-3C3EAD9516DC}" type="presParOf" srcId="{6246959D-0B2E-4254-9476-6224499F9412}" destId="{AE14C77E-3EEA-40F6-8DB4-A003E9B30649}" srcOrd="1" destOrd="0" presId="urn:microsoft.com/office/officeart/2005/8/layout/list1"/>
    <dgm:cxn modelId="{958A15EE-1FFF-409D-B4FE-64AD7F6D74D0}" type="presParOf" srcId="{9875922A-37FA-4F31-A2B9-2CCB5B2E5274}" destId="{CA53E6C6-3DBB-49E1-B17E-801D7D7E28A5}" srcOrd="1" destOrd="0" presId="urn:microsoft.com/office/officeart/2005/8/layout/list1"/>
    <dgm:cxn modelId="{EE7F8BBB-99F4-4960-94A7-63B6D4979201}" type="presParOf" srcId="{9875922A-37FA-4F31-A2B9-2CCB5B2E5274}" destId="{64D160DF-684C-400B-8689-C4D35A92A338}" srcOrd="2" destOrd="0" presId="urn:microsoft.com/office/officeart/2005/8/layout/list1"/>
    <dgm:cxn modelId="{DD310F7B-F096-496E-A641-18F6C140AD07}" type="presParOf" srcId="{9875922A-37FA-4F31-A2B9-2CCB5B2E5274}" destId="{DB591541-8C88-43D1-A601-96251A7762C7}" srcOrd="3" destOrd="0" presId="urn:microsoft.com/office/officeart/2005/8/layout/list1"/>
    <dgm:cxn modelId="{494D7568-B7FA-450A-A524-BE265E6F318D}" type="presParOf" srcId="{9875922A-37FA-4F31-A2B9-2CCB5B2E5274}" destId="{6245AA51-5931-48E9-B67C-14064640CD39}" srcOrd="4" destOrd="0" presId="urn:microsoft.com/office/officeart/2005/8/layout/list1"/>
    <dgm:cxn modelId="{E15610F8-07D7-4382-AEAB-A9FB9D9E06BF}" type="presParOf" srcId="{6245AA51-5931-48E9-B67C-14064640CD39}" destId="{4BFD05EA-57E6-43D3-A48E-82ADBF5900DA}" srcOrd="0" destOrd="0" presId="urn:microsoft.com/office/officeart/2005/8/layout/list1"/>
    <dgm:cxn modelId="{D8FFDDB0-C6A5-41FD-B7CF-913D80422B61}" type="presParOf" srcId="{6245AA51-5931-48E9-B67C-14064640CD39}" destId="{29BDD80C-BD43-45F8-A225-65FB105D955E}" srcOrd="1" destOrd="0" presId="urn:microsoft.com/office/officeart/2005/8/layout/list1"/>
    <dgm:cxn modelId="{DF2F68CA-8EB5-4EB6-A8FB-4875C767E949}" type="presParOf" srcId="{9875922A-37FA-4F31-A2B9-2CCB5B2E5274}" destId="{C1304269-D7A8-4EAE-A728-A6F888556897}" srcOrd="5" destOrd="0" presId="urn:microsoft.com/office/officeart/2005/8/layout/list1"/>
    <dgm:cxn modelId="{59750336-56B9-450D-97F0-2C6BDD8D2D31}" type="presParOf" srcId="{9875922A-37FA-4F31-A2B9-2CCB5B2E5274}" destId="{06776D91-890F-424A-B58D-0EA7F224C5EF}" srcOrd="6" destOrd="0" presId="urn:microsoft.com/office/officeart/2005/8/layout/list1"/>
    <dgm:cxn modelId="{A40702F1-8442-422A-81C0-9C82E3F1AE9D}" type="presParOf" srcId="{9875922A-37FA-4F31-A2B9-2CCB5B2E5274}" destId="{B17A4A35-57F6-4B0A-B5C2-90C93A609A0D}" srcOrd="7" destOrd="0" presId="urn:microsoft.com/office/officeart/2005/8/layout/list1"/>
    <dgm:cxn modelId="{7F6FA33B-48C7-47B2-9A24-E1D954324CC4}" type="presParOf" srcId="{9875922A-37FA-4F31-A2B9-2CCB5B2E5274}" destId="{103B7E5B-4E51-438B-86C4-ED4B18F2C57D}" srcOrd="8" destOrd="0" presId="urn:microsoft.com/office/officeart/2005/8/layout/list1"/>
    <dgm:cxn modelId="{22DF0A2E-0534-4787-BE02-ADEAD93A995F}" type="presParOf" srcId="{103B7E5B-4E51-438B-86C4-ED4B18F2C57D}" destId="{87771D8A-9118-4730-9A19-968B520B93B1}" srcOrd="0" destOrd="0" presId="urn:microsoft.com/office/officeart/2005/8/layout/list1"/>
    <dgm:cxn modelId="{731B6776-ACF3-4F73-9812-F5F260C09AAD}" type="presParOf" srcId="{103B7E5B-4E51-438B-86C4-ED4B18F2C57D}" destId="{EA076EB6-422A-43B6-A59D-8D58DEEC446A}" srcOrd="1" destOrd="0" presId="urn:microsoft.com/office/officeart/2005/8/layout/list1"/>
    <dgm:cxn modelId="{EA17860E-4CDB-4DC2-95AA-12A25E3FEA8D}" type="presParOf" srcId="{9875922A-37FA-4F31-A2B9-2CCB5B2E5274}" destId="{9C4893AB-59EC-4090-9E8D-2D33E3A7BEF7}" srcOrd="9" destOrd="0" presId="urn:microsoft.com/office/officeart/2005/8/layout/list1"/>
    <dgm:cxn modelId="{322298BB-E6C9-49EF-9211-4D2E9B91A4F9}" type="presParOf" srcId="{9875922A-37FA-4F31-A2B9-2CCB5B2E5274}" destId="{178178A8-972E-4CF3-8805-56FA62F188AD}" srcOrd="10" destOrd="0" presId="urn:microsoft.com/office/officeart/2005/8/layout/list1"/>
    <dgm:cxn modelId="{9798ED9D-EF67-4871-8DF4-E81B21973355}" type="presParOf" srcId="{9875922A-37FA-4F31-A2B9-2CCB5B2E5274}" destId="{2A6BFE05-FC11-4AE9-8F43-97F981B60956}" srcOrd="11" destOrd="0" presId="urn:microsoft.com/office/officeart/2005/8/layout/list1"/>
    <dgm:cxn modelId="{6646D1D9-9F1E-4837-9008-A9D2E661EE78}" type="presParOf" srcId="{9875922A-37FA-4F31-A2B9-2CCB5B2E5274}" destId="{F4BE424F-3B2D-4F13-9368-B57E2B56ED09}" srcOrd="12" destOrd="0" presId="urn:microsoft.com/office/officeart/2005/8/layout/list1"/>
    <dgm:cxn modelId="{9EAB2F53-29B3-45C7-A9C8-2D996A014411}" type="presParOf" srcId="{F4BE424F-3B2D-4F13-9368-B57E2B56ED09}" destId="{969681FA-610A-4890-8FA6-8AEF4B8828F7}" srcOrd="0" destOrd="0" presId="urn:microsoft.com/office/officeart/2005/8/layout/list1"/>
    <dgm:cxn modelId="{44234BAC-FA7E-480A-9FB8-9D5BEA3BC5EC}" type="presParOf" srcId="{F4BE424F-3B2D-4F13-9368-B57E2B56ED09}" destId="{019D3FD9-EC83-43DF-A228-F76FB8E0EC59}" srcOrd="1" destOrd="0" presId="urn:microsoft.com/office/officeart/2005/8/layout/list1"/>
    <dgm:cxn modelId="{02EDEE0E-AF4C-4F78-9111-19302E64C007}" type="presParOf" srcId="{9875922A-37FA-4F31-A2B9-2CCB5B2E5274}" destId="{57F1C3E0-8670-46F4-9516-15B2020836C5}" srcOrd="13" destOrd="0" presId="urn:microsoft.com/office/officeart/2005/8/layout/list1"/>
    <dgm:cxn modelId="{C5A765AC-D011-4C8B-BB88-01067C65003F}" type="presParOf" srcId="{9875922A-37FA-4F31-A2B9-2CCB5B2E5274}" destId="{8208302F-6921-4C96-A4B4-F35AD683E75E}" srcOrd="14" destOrd="0" presId="urn:microsoft.com/office/officeart/2005/8/layout/list1"/>
    <dgm:cxn modelId="{0EDEB0F1-6E00-47FF-9E5A-4C1A2701707D}" type="presParOf" srcId="{9875922A-37FA-4F31-A2B9-2CCB5B2E5274}" destId="{CCDD66B8-5BF6-404F-A380-A2E633F3CD74}" srcOrd="15" destOrd="0" presId="urn:microsoft.com/office/officeart/2005/8/layout/list1"/>
    <dgm:cxn modelId="{40BBF01C-DC9F-438B-922E-8E356202A0AC}" type="presParOf" srcId="{9875922A-37FA-4F31-A2B9-2CCB5B2E5274}" destId="{D622C666-A23F-456C-83AA-ABB25492DBF8}" srcOrd="16" destOrd="0" presId="urn:microsoft.com/office/officeart/2005/8/layout/list1"/>
    <dgm:cxn modelId="{9295A326-4730-4E8E-95A7-906A017F8A80}" type="presParOf" srcId="{D622C666-A23F-456C-83AA-ABB25492DBF8}" destId="{FF564E46-5F9A-4A30-BA95-CDA4F7A85B80}" srcOrd="0" destOrd="0" presId="urn:microsoft.com/office/officeart/2005/8/layout/list1"/>
    <dgm:cxn modelId="{EE4EDB25-F117-498A-A652-2EA5D5306AF6}" type="presParOf" srcId="{D622C666-A23F-456C-83AA-ABB25492DBF8}" destId="{45414F64-22A8-488B-B153-9567C2D8D2C9}" srcOrd="1" destOrd="0" presId="urn:microsoft.com/office/officeart/2005/8/layout/list1"/>
    <dgm:cxn modelId="{2523CDAF-2993-43B7-9CD4-ACC376603336}" type="presParOf" srcId="{9875922A-37FA-4F31-A2B9-2CCB5B2E5274}" destId="{50B5A4FA-AFBF-462F-B247-8C72420A21A0}" srcOrd="17" destOrd="0" presId="urn:microsoft.com/office/officeart/2005/8/layout/list1"/>
    <dgm:cxn modelId="{4BF64F53-55A4-43C3-97E1-7320670EEF12}" type="presParOf" srcId="{9875922A-37FA-4F31-A2B9-2CCB5B2E5274}" destId="{4A39F3E9-EC1C-4B0A-96C7-51F301222269}" srcOrd="18" destOrd="0" presId="urn:microsoft.com/office/officeart/2005/8/layout/list1"/>
    <dgm:cxn modelId="{A8A8CCBE-7D96-4497-9926-27C9E1B801FD}" type="presParOf" srcId="{9875922A-37FA-4F31-A2B9-2CCB5B2E5274}" destId="{C4792174-5B22-43DF-8AD6-81B03D198482}" srcOrd="19" destOrd="0" presId="urn:microsoft.com/office/officeart/2005/8/layout/list1"/>
    <dgm:cxn modelId="{2B77CEF9-AFC8-4C2F-B9E1-B7B351B294BF}" type="presParOf" srcId="{9875922A-37FA-4F31-A2B9-2CCB5B2E5274}" destId="{39F121D3-6A99-45F8-91C9-4AAABC52EA48}" srcOrd="20" destOrd="0" presId="urn:microsoft.com/office/officeart/2005/8/layout/list1"/>
    <dgm:cxn modelId="{08827A3F-FA8A-4E4E-A9EC-DABF673F6613}" type="presParOf" srcId="{39F121D3-6A99-45F8-91C9-4AAABC52EA48}" destId="{2D3B32B7-4E1B-4BAC-8E64-BCDAA2ED1DFD}" srcOrd="0" destOrd="0" presId="urn:microsoft.com/office/officeart/2005/8/layout/list1"/>
    <dgm:cxn modelId="{5DB8F854-DFC5-4E46-B637-53B2DBA831CD}" type="presParOf" srcId="{39F121D3-6A99-45F8-91C9-4AAABC52EA48}" destId="{8D9477FD-DE52-4C3D-AF64-64BFAE31D3DC}" srcOrd="1" destOrd="0" presId="urn:microsoft.com/office/officeart/2005/8/layout/list1"/>
    <dgm:cxn modelId="{DC312C6E-D3AA-4C07-8165-F296426B35DC}" type="presParOf" srcId="{9875922A-37FA-4F31-A2B9-2CCB5B2E5274}" destId="{50DF073E-EB03-426A-98B3-33DBD9704D2F}" srcOrd="21" destOrd="0" presId="urn:microsoft.com/office/officeart/2005/8/layout/list1"/>
    <dgm:cxn modelId="{EC5CF277-F7E8-410C-84EC-5F6B9B942399}" type="presParOf" srcId="{9875922A-37FA-4F31-A2B9-2CCB5B2E5274}" destId="{3F5251AC-595B-4B33-A5D3-0BE94BC111B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D25DD0-E77D-484A-9D1E-6F1097D2851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E63478-467F-4D21-BFE0-AE8F2AD1FCF5}">
      <dgm:prSet phldrT="[Текст]"/>
      <dgm:spPr>
        <a:solidFill>
          <a:schemeClr val="bg2">
            <a:lumMod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Методы речевого развития</a:t>
          </a:r>
          <a:endParaRPr lang="ru-RU" dirty="0">
            <a:solidFill>
              <a:srgbClr val="002060"/>
            </a:solidFill>
          </a:endParaRPr>
        </a:p>
      </dgm:t>
    </dgm:pt>
    <dgm:pt modelId="{61D04E07-1EC4-4500-A651-1999EE1FF920}" type="parTrans" cxnId="{39F5EE6B-BB80-4A71-975A-0C878D83B145}">
      <dgm:prSet/>
      <dgm:spPr/>
      <dgm:t>
        <a:bodyPr/>
        <a:lstStyle/>
        <a:p>
          <a:endParaRPr lang="ru-RU"/>
        </a:p>
      </dgm:t>
    </dgm:pt>
    <dgm:pt modelId="{ABFE825E-E7CA-405D-B264-E14CC4046737}" type="sibTrans" cxnId="{39F5EE6B-BB80-4A71-975A-0C878D83B145}">
      <dgm:prSet/>
      <dgm:spPr/>
      <dgm:t>
        <a:bodyPr/>
        <a:lstStyle/>
        <a:p>
          <a:endParaRPr lang="ru-RU"/>
        </a:p>
      </dgm:t>
    </dgm:pt>
    <dgm:pt modelId="{807B4018-8636-417F-BF21-A6494818A7FE}">
      <dgm:prSet phldrT="[Текст]"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/>
            <a:t>Наглядные </a:t>
          </a:r>
          <a:endParaRPr lang="ru-RU" sz="2400" b="1" dirty="0"/>
        </a:p>
      </dgm:t>
    </dgm:pt>
    <dgm:pt modelId="{2889D043-9DD7-4A92-8430-C9BA191E009C}" type="parTrans" cxnId="{585FE95D-0A3D-408D-98BE-BCC10920D165}">
      <dgm:prSet/>
      <dgm:spPr/>
      <dgm:t>
        <a:bodyPr/>
        <a:lstStyle/>
        <a:p>
          <a:endParaRPr lang="ru-RU"/>
        </a:p>
      </dgm:t>
    </dgm:pt>
    <dgm:pt modelId="{39B01704-3B79-42F2-9F3E-0F8C85A3BC16}" type="sibTrans" cxnId="{585FE95D-0A3D-408D-98BE-BCC10920D165}">
      <dgm:prSet/>
      <dgm:spPr/>
      <dgm:t>
        <a:bodyPr/>
        <a:lstStyle/>
        <a:p>
          <a:endParaRPr lang="ru-RU"/>
        </a:p>
      </dgm:t>
    </dgm:pt>
    <dgm:pt modelId="{93C967B6-5541-45B3-A406-0256E92F3DA5}">
      <dgm:prSet phldrT="[Текст]"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/>
            <a:t>Словесные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9A82C8B0-3F01-4CDF-B6F1-661C3A1D72BA}" type="parTrans" cxnId="{B6419C7E-9BD0-4C77-B998-B62AC0BF8C7F}">
      <dgm:prSet/>
      <dgm:spPr/>
      <dgm:t>
        <a:bodyPr/>
        <a:lstStyle/>
        <a:p>
          <a:endParaRPr lang="ru-RU"/>
        </a:p>
      </dgm:t>
    </dgm:pt>
    <dgm:pt modelId="{D55B9AF7-6AC9-4B42-BEF4-329E76F56145}" type="sibTrans" cxnId="{B6419C7E-9BD0-4C77-B998-B62AC0BF8C7F}">
      <dgm:prSet/>
      <dgm:spPr/>
      <dgm:t>
        <a:bodyPr/>
        <a:lstStyle/>
        <a:p>
          <a:endParaRPr lang="ru-RU"/>
        </a:p>
      </dgm:t>
    </dgm:pt>
    <dgm:pt modelId="{4A41B24E-386D-4FA9-A67D-95B7E4E26CDC}">
      <dgm:prSet phldrT="[Текст]"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/>
            <a:t>Практические </a:t>
          </a:r>
          <a:endParaRPr lang="ru-RU" sz="2400" b="1" dirty="0"/>
        </a:p>
      </dgm:t>
    </dgm:pt>
    <dgm:pt modelId="{E295A533-A54C-490B-B070-6B7A1B621AB7}" type="parTrans" cxnId="{B27625A0-026E-4345-9D13-FB6994E10103}">
      <dgm:prSet/>
      <dgm:spPr/>
      <dgm:t>
        <a:bodyPr/>
        <a:lstStyle/>
        <a:p>
          <a:endParaRPr lang="ru-RU"/>
        </a:p>
      </dgm:t>
    </dgm:pt>
    <dgm:pt modelId="{8437BEE5-A3DE-45B8-ABE3-181A142E9FBC}" type="sibTrans" cxnId="{B27625A0-026E-4345-9D13-FB6994E10103}">
      <dgm:prSet/>
      <dgm:spPr/>
      <dgm:t>
        <a:bodyPr/>
        <a:lstStyle/>
        <a:p>
          <a:endParaRPr lang="ru-RU"/>
        </a:p>
      </dgm:t>
    </dgm:pt>
    <dgm:pt modelId="{4410ECD8-821E-4B00-948D-FE3950D46C12}">
      <dgm:prSet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/>
            <a:t>Непосредственные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AB4F34AD-429E-4293-958C-D2F8D53F753D}" type="parTrans" cxnId="{E88A3310-B115-4534-8CE4-F04E06FE8C34}">
      <dgm:prSet/>
      <dgm:spPr/>
      <dgm:t>
        <a:bodyPr/>
        <a:lstStyle/>
        <a:p>
          <a:endParaRPr lang="ru-RU"/>
        </a:p>
      </dgm:t>
    </dgm:pt>
    <dgm:pt modelId="{F8FC56BC-486E-4699-A9B5-521ABFF5A3E9}" type="sibTrans" cxnId="{E88A3310-B115-4534-8CE4-F04E06FE8C34}">
      <dgm:prSet/>
      <dgm:spPr/>
      <dgm:t>
        <a:bodyPr/>
        <a:lstStyle/>
        <a:p>
          <a:endParaRPr lang="ru-RU"/>
        </a:p>
      </dgm:t>
    </dgm:pt>
    <dgm:pt modelId="{4108A087-0B78-4D86-B1A9-A0EB70450343}">
      <dgm:prSet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/>
            <a:t>Опосредованные </a:t>
          </a:r>
          <a:endParaRPr lang="ru-RU" sz="2400" b="1" dirty="0"/>
        </a:p>
      </dgm:t>
    </dgm:pt>
    <dgm:pt modelId="{65339D73-A824-4CE0-9B51-9F2C8F66AD9F}" type="parTrans" cxnId="{2CE513C9-E59B-4BEF-821A-E21FBC783DA4}">
      <dgm:prSet/>
      <dgm:spPr/>
      <dgm:t>
        <a:bodyPr/>
        <a:lstStyle/>
        <a:p>
          <a:endParaRPr lang="ru-RU"/>
        </a:p>
      </dgm:t>
    </dgm:pt>
    <dgm:pt modelId="{B04D3D32-389D-4611-A471-97C1D0841362}" type="sibTrans" cxnId="{2CE513C9-E59B-4BEF-821A-E21FBC783DA4}">
      <dgm:prSet/>
      <dgm:spPr/>
      <dgm:t>
        <a:bodyPr/>
        <a:lstStyle/>
        <a:p>
          <a:endParaRPr lang="ru-RU"/>
        </a:p>
      </dgm:t>
    </dgm:pt>
    <dgm:pt modelId="{F54C4954-00CD-48EF-A5F5-295AA7D77824}" type="pres">
      <dgm:prSet presAssocID="{37D25DD0-E77D-484A-9D1E-6F1097D285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515D58-5DC1-41A5-B657-AEBF35BFDC37}" type="pres">
      <dgm:prSet presAssocID="{58E63478-467F-4D21-BFE0-AE8F2AD1FCF5}" presName="hierRoot1" presStyleCnt="0">
        <dgm:presLayoutVars>
          <dgm:hierBranch val="init"/>
        </dgm:presLayoutVars>
      </dgm:prSet>
      <dgm:spPr/>
    </dgm:pt>
    <dgm:pt modelId="{07CA07D2-0C63-4465-873B-2176EC7E7088}" type="pres">
      <dgm:prSet presAssocID="{58E63478-467F-4D21-BFE0-AE8F2AD1FCF5}" presName="rootComposite1" presStyleCnt="0"/>
      <dgm:spPr/>
    </dgm:pt>
    <dgm:pt modelId="{8CA5811A-24C0-489E-B85A-B3B8E8025810}" type="pres">
      <dgm:prSet presAssocID="{58E63478-467F-4D21-BFE0-AE8F2AD1FCF5}" presName="rootText1" presStyleLbl="node0" presStyleIdx="0" presStyleCnt="1" custScaleX="231984" custScaleY="115617" custLinFactNeighborX="-1926" custLinFactNeighborY="-24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4CFE9-BB7E-4B06-AE5F-DA6BEE43CBB8}" type="pres">
      <dgm:prSet presAssocID="{58E63478-467F-4D21-BFE0-AE8F2AD1FCF5}" presName="rootConnector1" presStyleLbl="node1" presStyleIdx="0" presStyleCnt="0"/>
      <dgm:spPr/>
    </dgm:pt>
    <dgm:pt modelId="{104C1FB6-C5C9-4525-B452-C99E71824F6B}" type="pres">
      <dgm:prSet presAssocID="{58E63478-467F-4D21-BFE0-AE8F2AD1FCF5}" presName="hierChild2" presStyleCnt="0"/>
      <dgm:spPr/>
    </dgm:pt>
    <dgm:pt modelId="{BEF6C63D-8E2C-4719-BC2E-80540E124B11}" type="pres">
      <dgm:prSet presAssocID="{2889D043-9DD7-4A92-8430-C9BA191E009C}" presName="Name37" presStyleLbl="parChTrans1D2" presStyleIdx="0" presStyleCnt="3"/>
      <dgm:spPr/>
    </dgm:pt>
    <dgm:pt modelId="{8CF62A1E-0D5E-4DFA-AE96-E2452C9D64ED}" type="pres">
      <dgm:prSet presAssocID="{807B4018-8636-417F-BF21-A6494818A7FE}" presName="hierRoot2" presStyleCnt="0">
        <dgm:presLayoutVars>
          <dgm:hierBranch val="init"/>
        </dgm:presLayoutVars>
      </dgm:prSet>
      <dgm:spPr/>
    </dgm:pt>
    <dgm:pt modelId="{4590BEBD-DDF1-42E8-96FD-C309EBE41401}" type="pres">
      <dgm:prSet presAssocID="{807B4018-8636-417F-BF21-A6494818A7FE}" presName="rootComposite" presStyleCnt="0"/>
      <dgm:spPr/>
    </dgm:pt>
    <dgm:pt modelId="{580B4927-ECF6-4A21-BC3F-F3DC26B883B7}" type="pres">
      <dgm:prSet presAssocID="{807B4018-8636-417F-BF21-A6494818A7FE}" presName="rootText" presStyleLbl="node2" presStyleIdx="0" presStyleCnt="3" custScaleX="132742">
        <dgm:presLayoutVars>
          <dgm:chPref val="3"/>
        </dgm:presLayoutVars>
      </dgm:prSet>
      <dgm:spPr/>
    </dgm:pt>
    <dgm:pt modelId="{D21AE547-9A15-4AF0-B339-34A61901E316}" type="pres">
      <dgm:prSet presAssocID="{807B4018-8636-417F-BF21-A6494818A7FE}" presName="rootConnector" presStyleLbl="node2" presStyleIdx="0" presStyleCnt="3"/>
      <dgm:spPr/>
    </dgm:pt>
    <dgm:pt modelId="{DB41490F-6D72-4726-951F-BA91CAE3C214}" type="pres">
      <dgm:prSet presAssocID="{807B4018-8636-417F-BF21-A6494818A7FE}" presName="hierChild4" presStyleCnt="0"/>
      <dgm:spPr/>
    </dgm:pt>
    <dgm:pt modelId="{A0F79FBD-4266-42D6-8842-6EDADA453D47}" type="pres">
      <dgm:prSet presAssocID="{AB4F34AD-429E-4293-958C-D2F8D53F753D}" presName="Name37" presStyleLbl="parChTrans1D3" presStyleIdx="0" presStyleCnt="2"/>
      <dgm:spPr/>
    </dgm:pt>
    <dgm:pt modelId="{3F8DBE67-5C72-45F4-BF72-60EFB42C1B65}" type="pres">
      <dgm:prSet presAssocID="{4410ECD8-821E-4B00-948D-FE3950D46C12}" presName="hierRoot2" presStyleCnt="0">
        <dgm:presLayoutVars>
          <dgm:hierBranch val="init"/>
        </dgm:presLayoutVars>
      </dgm:prSet>
      <dgm:spPr/>
    </dgm:pt>
    <dgm:pt modelId="{1D0F0298-3C6B-4F22-8D2F-A264DB43E23A}" type="pres">
      <dgm:prSet presAssocID="{4410ECD8-821E-4B00-948D-FE3950D46C12}" presName="rootComposite" presStyleCnt="0"/>
      <dgm:spPr/>
    </dgm:pt>
    <dgm:pt modelId="{98779E82-16FE-442D-940D-D0B3D5F370B6}" type="pres">
      <dgm:prSet presAssocID="{4410ECD8-821E-4B00-948D-FE3950D46C12}" presName="rootText" presStyleLbl="node3" presStyleIdx="0" presStyleCnt="2" custScaleX="171379">
        <dgm:presLayoutVars>
          <dgm:chPref val="3"/>
        </dgm:presLayoutVars>
      </dgm:prSet>
      <dgm:spPr/>
    </dgm:pt>
    <dgm:pt modelId="{DB8215D1-9EFB-4B3D-9615-DD1A27A2EC44}" type="pres">
      <dgm:prSet presAssocID="{4410ECD8-821E-4B00-948D-FE3950D46C12}" presName="rootConnector" presStyleLbl="node3" presStyleIdx="0" presStyleCnt="2"/>
      <dgm:spPr/>
    </dgm:pt>
    <dgm:pt modelId="{AB00652B-D1B9-4C76-B9F7-F860E9CF8F92}" type="pres">
      <dgm:prSet presAssocID="{4410ECD8-821E-4B00-948D-FE3950D46C12}" presName="hierChild4" presStyleCnt="0"/>
      <dgm:spPr/>
    </dgm:pt>
    <dgm:pt modelId="{39F665A4-CF4E-46F8-8099-8932F4318726}" type="pres">
      <dgm:prSet presAssocID="{4410ECD8-821E-4B00-948D-FE3950D46C12}" presName="hierChild5" presStyleCnt="0"/>
      <dgm:spPr/>
    </dgm:pt>
    <dgm:pt modelId="{04ACBE25-0270-454B-8308-9FE29FE02553}" type="pres">
      <dgm:prSet presAssocID="{65339D73-A824-4CE0-9B51-9F2C8F66AD9F}" presName="Name37" presStyleLbl="parChTrans1D3" presStyleIdx="1" presStyleCnt="2"/>
      <dgm:spPr/>
    </dgm:pt>
    <dgm:pt modelId="{B1DCAFF2-D3FE-4305-A498-A3AAB036B2BB}" type="pres">
      <dgm:prSet presAssocID="{4108A087-0B78-4D86-B1A9-A0EB70450343}" presName="hierRoot2" presStyleCnt="0">
        <dgm:presLayoutVars>
          <dgm:hierBranch val="init"/>
        </dgm:presLayoutVars>
      </dgm:prSet>
      <dgm:spPr/>
    </dgm:pt>
    <dgm:pt modelId="{DE9EBF32-C899-4DC5-A51A-AC5E31BDA314}" type="pres">
      <dgm:prSet presAssocID="{4108A087-0B78-4D86-B1A9-A0EB70450343}" presName="rootComposite" presStyleCnt="0"/>
      <dgm:spPr/>
    </dgm:pt>
    <dgm:pt modelId="{730ED509-F81C-449A-9550-C50C67C21897}" type="pres">
      <dgm:prSet presAssocID="{4108A087-0B78-4D86-B1A9-A0EB70450343}" presName="rootText" presStyleLbl="node3" presStyleIdx="1" presStyleCnt="2" custScaleX="171587">
        <dgm:presLayoutVars>
          <dgm:chPref val="3"/>
        </dgm:presLayoutVars>
      </dgm:prSet>
      <dgm:spPr/>
    </dgm:pt>
    <dgm:pt modelId="{A597A34E-9875-48A5-8D63-798B9DBB88F5}" type="pres">
      <dgm:prSet presAssocID="{4108A087-0B78-4D86-B1A9-A0EB70450343}" presName="rootConnector" presStyleLbl="node3" presStyleIdx="1" presStyleCnt="2"/>
      <dgm:spPr/>
    </dgm:pt>
    <dgm:pt modelId="{B04CE1DE-5022-4111-A854-BD8CCBDD4A90}" type="pres">
      <dgm:prSet presAssocID="{4108A087-0B78-4D86-B1A9-A0EB70450343}" presName="hierChild4" presStyleCnt="0"/>
      <dgm:spPr/>
    </dgm:pt>
    <dgm:pt modelId="{662614A3-527C-4C2A-B217-0C0FF42DBD50}" type="pres">
      <dgm:prSet presAssocID="{4108A087-0B78-4D86-B1A9-A0EB70450343}" presName="hierChild5" presStyleCnt="0"/>
      <dgm:spPr/>
    </dgm:pt>
    <dgm:pt modelId="{6A3F9B39-C581-4886-B1C2-A802CCAD8D57}" type="pres">
      <dgm:prSet presAssocID="{807B4018-8636-417F-BF21-A6494818A7FE}" presName="hierChild5" presStyleCnt="0"/>
      <dgm:spPr/>
    </dgm:pt>
    <dgm:pt modelId="{04DDDEF0-ECF4-4545-855C-21DAC396E72D}" type="pres">
      <dgm:prSet presAssocID="{9A82C8B0-3F01-4CDF-B6F1-661C3A1D72BA}" presName="Name37" presStyleLbl="parChTrans1D2" presStyleIdx="1" presStyleCnt="3"/>
      <dgm:spPr/>
    </dgm:pt>
    <dgm:pt modelId="{C14F6A50-768D-4D8B-947D-6D1CE193AD13}" type="pres">
      <dgm:prSet presAssocID="{93C967B6-5541-45B3-A406-0256E92F3DA5}" presName="hierRoot2" presStyleCnt="0">
        <dgm:presLayoutVars>
          <dgm:hierBranch val="init"/>
        </dgm:presLayoutVars>
      </dgm:prSet>
      <dgm:spPr/>
    </dgm:pt>
    <dgm:pt modelId="{1A257ACD-40DD-4AA1-8B91-083B36BC4EB7}" type="pres">
      <dgm:prSet presAssocID="{93C967B6-5541-45B3-A406-0256E92F3DA5}" presName="rootComposite" presStyleCnt="0"/>
      <dgm:spPr/>
    </dgm:pt>
    <dgm:pt modelId="{9A32939E-E858-412F-9DBE-ECBC69A5916A}" type="pres">
      <dgm:prSet presAssocID="{93C967B6-5541-45B3-A406-0256E92F3DA5}" presName="rootText" presStyleLbl="node2" presStyleIdx="1" presStyleCnt="3" custScaleX="135690" custLinFactNeighborX="3559" custLinFactNeighborY="3538">
        <dgm:presLayoutVars>
          <dgm:chPref val="3"/>
        </dgm:presLayoutVars>
      </dgm:prSet>
      <dgm:spPr/>
    </dgm:pt>
    <dgm:pt modelId="{E3823A18-5421-445E-9CB1-A80690186F84}" type="pres">
      <dgm:prSet presAssocID="{93C967B6-5541-45B3-A406-0256E92F3DA5}" presName="rootConnector" presStyleLbl="node2" presStyleIdx="1" presStyleCnt="3"/>
      <dgm:spPr/>
    </dgm:pt>
    <dgm:pt modelId="{499EBD1C-4228-4993-BFD5-83F3B1D8E974}" type="pres">
      <dgm:prSet presAssocID="{93C967B6-5541-45B3-A406-0256E92F3DA5}" presName="hierChild4" presStyleCnt="0"/>
      <dgm:spPr/>
    </dgm:pt>
    <dgm:pt modelId="{688A1DB6-4F32-44BA-A694-538010B587EC}" type="pres">
      <dgm:prSet presAssocID="{93C967B6-5541-45B3-A406-0256E92F3DA5}" presName="hierChild5" presStyleCnt="0"/>
      <dgm:spPr/>
    </dgm:pt>
    <dgm:pt modelId="{F3F87C6B-90C6-4FF8-94A4-8E97FB8B8158}" type="pres">
      <dgm:prSet presAssocID="{E295A533-A54C-490B-B070-6B7A1B621AB7}" presName="Name37" presStyleLbl="parChTrans1D2" presStyleIdx="2" presStyleCnt="3"/>
      <dgm:spPr/>
    </dgm:pt>
    <dgm:pt modelId="{67E8AEFB-472C-4296-9602-D810FD61A12A}" type="pres">
      <dgm:prSet presAssocID="{4A41B24E-386D-4FA9-A67D-95B7E4E26CDC}" presName="hierRoot2" presStyleCnt="0">
        <dgm:presLayoutVars>
          <dgm:hierBranch val="init"/>
        </dgm:presLayoutVars>
      </dgm:prSet>
      <dgm:spPr/>
    </dgm:pt>
    <dgm:pt modelId="{A1280202-DE0E-4785-A328-D25136585483}" type="pres">
      <dgm:prSet presAssocID="{4A41B24E-386D-4FA9-A67D-95B7E4E26CDC}" presName="rootComposite" presStyleCnt="0"/>
      <dgm:spPr/>
    </dgm:pt>
    <dgm:pt modelId="{3AC79BFC-AF72-47E5-B4BC-5151E996B10C}" type="pres">
      <dgm:prSet presAssocID="{4A41B24E-386D-4FA9-A67D-95B7E4E26CDC}" presName="rootText" presStyleLbl="node2" presStyleIdx="2" presStyleCnt="3" custScaleX="143518">
        <dgm:presLayoutVars>
          <dgm:chPref val="3"/>
        </dgm:presLayoutVars>
      </dgm:prSet>
      <dgm:spPr/>
    </dgm:pt>
    <dgm:pt modelId="{8CBA4D3A-F6EA-4607-87DB-FE95D6A49371}" type="pres">
      <dgm:prSet presAssocID="{4A41B24E-386D-4FA9-A67D-95B7E4E26CDC}" presName="rootConnector" presStyleLbl="node2" presStyleIdx="2" presStyleCnt="3"/>
      <dgm:spPr/>
    </dgm:pt>
    <dgm:pt modelId="{AA132F33-2520-4C81-81CC-0DB6469A09AC}" type="pres">
      <dgm:prSet presAssocID="{4A41B24E-386D-4FA9-A67D-95B7E4E26CDC}" presName="hierChild4" presStyleCnt="0"/>
      <dgm:spPr/>
    </dgm:pt>
    <dgm:pt modelId="{80F3105B-346C-4980-9450-13124044CF32}" type="pres">
      <dgm:prSet presAssocID="{4A41B24E-386D-4FA9-A67D-95B7E4E26CDC}" presName="hierChild5" presStyleCnt="0"/>
      <dgm:spPr/>
    </dgm:pt>
    <dgm:pt modelId="{EB8DA900-29B0-4B33-B5E7-E3806E5FBEE8}" type="pres">
      <dgm:prSet presAssocID="{58E63478-467F-4D21-BFE0-AE8F2AD1FCF5}" presName="hierChild3" presStyleCnt="0"/>
      <dgm:spPr/>
    </dgm:pt>
  </dgm:ptLst>
  <dgm:cxnLst>
    <dgm:cxn modelId="{757B78B5-5CFC-4A76-8CE8-31E5757F122B}" type="presOf" srcId="{4410ECD8-821E-4B00-948D-FE3950D46C12}" destId="{DB8215D1-9EFB-4B3D-9615-DD1A27A2EC44}" srcOrd="1" destOrd="0" presId="urn:microsoft.com/office/officeart/2005/8/layout/orgChart1"/>
    <dgm:cxn modelId="{9A183683-0805-4AFE-A3FA-64F5856AEE2B}" type="presOf" srcId="{4410ECD8-821E-4B00-948D-FE3950D46C12}" destId="{98779E82-16FE-442D-940D-D0B3D5F370B6}" srcOrd="0" destOrd="0" presId="urn:microsoft.com/office/officeart/2005/8/layout/orgChart1"/>
    <dgm:cxn modelId="{E99B91D9-EC3D-4BD2-A719-FBC3FD1AC62D}" type="presOf" srcId="{4108A087-0B78-4D86-B1A9-A0EB70450343}" destId="{A597A34E-9875-48A5-8D63-798B9DBB88F5}" srcOrd="1" destOrd="0" presId="urn:microsoft.com/office/officeart/2005/8/layout/orgChart1"/>
    <dgm:cxn modelId="{E88A3310-B115-4534-8CE4-F04E06FE8C34}" srcId="{807B4018-8636-417F-BF21-A6494818A7FE}" destId="{4410ECD8-821E-4B00-948D-FE3950D46C12}" srcOrd="0" destOrd="0" parTransId="{AB4F34AD-429E-4293-958C-D2F8D53F753D}" sibTransId="{F8FC56BC-486E-4699-A9B5-521ABFF5A3E9}"/>
    <dgm:cxn modelId="{772472E3-F725-49D0-8DBE-973178C147CC}" type="presOf" srcId="{4A41B24E-386D-4FA9-A67D-95B7E4E26CDC}" destId="{3AC79BFC-AF72-47E5-B4BC-5151E996B10C}" srcOrd="0" destOrd="0" presId="urn:microsoft.com/office/officeart/2005/8/layout/orgChart1"/>
    <dgm:cxn modelId="{585FE95D-0A3D-408D-98BE-BCC10920D165}" srcId="{58E63478-467F-4D21-BFE0-AE8F2AD1FCF5}" destId="{807B4018-8636-417F-BF21-A6494818A7FE}" srcOrd="0" destOrd="0" parTransId="{2889D043-9DD7-4A92-8430-C9BA191E009C}" sibTransId="{39B01704-3B79-42F2-9F3E-0F8C85A3BC16}"/>
    <dgm:cxn modelId="{A6E97817-C0EE-4020-8D00-2E0B54882931}" type="presOf" srcId="{4108A087-0B78-4D86-B1A9-A0EB70450343}" destId="{730ED509-F81C-449A-9550-C50C67C21897}" srcOrd="0" destOrd="0" presId="urn:microsoft.com/office/officeart/2005/8/layout/orgChart1"/>
    <dgm:cxn modelId="{CCEEBC7F-4028-4E0D-8B10-1639D4AA46E4}" type="presOf" srcId="{9A82C8B0-3F01-4CDF-B6F1-661C3A1D72BA}" destId="{04DDDEF0-ECF4-4545-855C-21DAC396E72D}" srcOrd="0" destOrd="0" presId="urn:microsoft.com/office/officeart/2005/8/layout/orgChart1"/>
    <dgm:cxn modelId="{39F5EE6B-BB80-4A71-975A-0C878D83B145}" srcId="{37D25DD0-E77D-484A-9D1E-6F1097D28519}" destId="{58E63478-467F-4D21-BFE0-AE8F2AD1FCF5}" srcOrd="0" destOrd="0" parTransId="{61D04E07-1EC4-4500-A651-1999EE1FF920}" sibTransId="{ABFE825E-E7CA-405D-B264-E14CC4046737}"/>
    <dgm:cxn modelId="{90F18403-BBE4-46F2-9A2C-B587063F9C99}" type="presOf" srcId="{37D25DD0-E77D-484A-9D1E-6F1097D28519}" destId="{F54C4954-00CD-48EF-A5F5-295AA7D77824}" srcOrd="0" destOrd="0" presId="urn:microsoft.com/office/officeart/2005/8/layout/orgChart1"/>
    <dgm:cxn modelId="{47635D66-AC89-40E9-A4E6-12107F6E65F7}" type="presOf" srcId="{93C967B6-5541-45B3-A406-0256E92F3DA5}" destId="{9A32939E-E858-412F-9DBE-ECBC69A5916A}" srcOrd="0" destOrd="0" presId="urn:microsoft.com/office/officeart/2005/8/layout/orgChart1"/>
    <dgm:cxn modelId="{B27625A0-026E-4345-9D13-FB6994E10103}" srcId="{58E63478-467F-4D21-BFE0-AE8F2AD1FCF5}" destId="{4A41B24E-386D-4FA9-A67D-95B7E4E26CDC}" srcOrd="2" destOrd="0" parTransId="{E295A533-A54C-490B-B070-6B7A1B621AB7}" sibTransId="{8437BEE5-A3DE-45B8-ABE3-181A142E9FBC}"/>
    <dgm:cxn modelId="{EC6F81BC-1A46-4D55-A127-C551777020DE}" type="presOf" srcId="{58E63478-467F-4D21-BFE0-AE8F2AD1FCF5}" destId="{25A4CFE9-BB7E-4B06-AE5F-DA6BEE43CBB8}" srcOrd="1" destOrd="0" presId="urn:microsoft.com/office/officeart/2005/8/layout/orgChart1"/>
    <dgm:cxn modelId="{7AA5BE65-FE38-4012-9B62-3F0F8F590877}" type="presOf" srcId="{65339D73-A824-4CE0-9B51-9F2C8F66AD9F}" destId="{04ACBE25-0270-454B-8308-9FE29FE02553}" srcOrd="0" destOrd="0" presId="urn:microsoft.com/office/officeart/2005/8/layout/orgChart1"/>
    <dgm:cxn modelId="{9D053DC8-F634-4BE8-8299-7DE84601FBE4}" type="presOf" srcId="{807B4018-8636-417F-BF21-A6494818A7FE}" destId="{D21AE547-9A15-4AF0-B339-34A61901E316}" srcOrd="1" destOrd="0" presId="urn:microsoft.com/office/officeart/2005/8/layout/orgChart1"/>
    <dgm:cxn modelId="{B6419C7E-9BD0-4C77-B998-B62AC0BF8C7F}" srcId="{58E63478-467F-4D21-BFE0-AE8F2AD1FCF5}" destId="{93C967B6-5541-45B3-A406-0256E92F3DA5}" srcOrd="1" destOrd="0" parTransId="{9A82C8B0-3F01-4CDF-B6F1-661C3A1D72BA}" sibTransId="{D55B9AF7-6AC9-4B42-BEF4-329E76F56145}"/>
    <dgm:cxn modelId="{9F8A48FC-A520-4812-ADB0-22BEC777177C}" type="presOf" srcId="{AB4F34AD-429E-4293-958C-D2F8D53F753D}" destId="{A0F79FBD-4266-42D6-8842-6EDADA453D47}" srcOrd="0" destOrd="0" presId="urn:microsoft.com/office/officeart/2005/8/layout/orgChart1"/>
    <dgm:cxn modelId="{0856683B-67F0-4B11-A1B7-D850967A8F50}" type="presOf" srcId="{58E63478-467F-4D21-BFE0-AE8F2AD1FCF5}" destId="{8CA5811A-24C0-489E-B85A-B3B8E8025810}" srcOrd="0" destOrd="0" presId="urn:microsoft.com/office/officeart/2005/8/layout/orgChart1"/>
    <dgm:cxn modelId="{E5400A51-9738-493E-88C4-2C859A30BDCA}" type="presOf" srcId="{807B4018-8636-417F-BF21-A6494818A7FE}" destId="{580B4927-ECF6-4A21-BC3F-F3DC26B883B7}" srcOrd="0" destOrd="0" presId="urn:microsoft.com/office/officeart/2005/8/layout/orgChart1"/>
    <dgm:cxn modelId="{66493DAF-055D-4397-AC14-E539D21CF528}" type="presOf" srcId="{2889D043-9DD7-4A92-8430-C9BA191E009C}" destId="{BEF6C63D-8E2C-4719-BC2E-80540E124B11}" srcOrd="0" destOrd="0" presId="urn:microsoft.com/office/officeart/2005/8/layout/orgChart1"/>
    <dgm:cxn modelId="{BD4842EA-8DC3-488A-88C2-BD5AB6BD5ADB}" type="presOf" srcId="{4A41B24E-386D-4FA9-A67D-95B7E4E26CDC}" destId="{8CBA4D3A-F6EA-4607-87DB-FE95D6A49371}" srcOrd="1" destOrd="0" presId="urn:microsoft.com/office/officeart/2005/8/layout/orgChart1"/>
    <dgm:cxn modelId="{E27667EF-A5BC-4DDE-B464-C1D2998FDBB9}" type="presOf" srcId="{93C967B6-5541-45B3-A406-0256E92F3DA5}" destId="{E3823A18-5421-445E-9CB1-A80690186F84}" srcOrd="1" destOrd="0" presId="urn:microsoft.com/office/officeart/2005/8/layout/orgChart1"/>
    <dgm:cxn modelId="{2CE513C9-E59B-4BEF-821A-E21FBC783DA4}" srcId="{807B4018-8636-417F-BF21-A6494818A7FE}" destId="{4108A087-0B78-4D86-B1A9-A0EB70450343}" srcOrd="1" destOrd="0" parTransId="{65339D73-A824-4CE0-9B51-9F2C8F66AD9F}" sibTransId="{B04D3D32-389D-4611-A471-97C1D0841362}"/>
    <dgm:cxn modelId="{210CC957-1AC1-422A-BBC9-75C138B9B9BC}" type="presOf" srcId="{E295A533-A54C-490B-B070-6B7A1B621AB7}" destId="{F3F87C6B-90C6-4FF8-94A4-8E97FB8B8158}" srcOrd="0" destOrd="0" presId="urn:microsoft.com/office/officeart/2005/8/layout/orgChart1"/>
    <dgm:cxn modelId="{F155FBC1-83AF-4E1A-9E27-AAAFCA0D2888}" type="presParOf" srcId="{F54C4954-00CD-48EF-A5F5-295AA7D77824}" destId="{D0515D58-5DC1-41A5-B657-AEBF35BFDC37}" srcOrd="0" destOrd="0" presId="urn:microsoft.com/office/officeart/2005/8/layout/orgChart1"/>
    <dgm:cxn modelId="{EFDAEA41-4FCC-4DD8-B658-30906133F950}" type="presParOf" srcId="{D0515D58-5DC1-41A5-B657-AEBF35BFDC37}" destId="{07CA07D2-0C63-4465-873B-2176EC7E7088}" srcOrd="0" destOrd="0" presId="urn:microsoft.com/office/officeart/2005/8/layout/orgChart1"/>
    <dgm:cxn modelId="{B926CAB7-E1ED-4581-921E-E8F62CDFDA70}" type="presParOf" srcId="{07CA07D2-0C63-4465-873B-2176EC7E7088}" destId="{8CA5811A-24C0-489E-B85A-B3B8E8025810}" srcOrd="0" destOrd="0" presId="urn:microsoft.com/office/officeart/2005/8/layout/orgChart1"/>
    <dgm:cxn modelId="{3E328044-E6A3-42FB-BAA7-EA1349E8A78C}" type="presParOf" srcId="{07CA07D2-0C63-4465-873B-2176EC7E7088}" destId="{25A4CFE9-BB7E-4B06-AE5F-DA6BEE43CBB8}" srcOrd="1" destOrd="0" presId="urn:microsoft.com/office/officeart/2005/8/layout/orgChart1"/>
    <dgm:cxn modelId="{D33BB7C4-CF88-4ABB-AAA7-EE4C3D82DA50}" type="presParOf" srcId="{D0515D58-5DC1-41A5-B657-AEBF35BFDC37}" destId="{104C1FB6-C5C9-4525-B452-C99E71824F6B}" srcOrd="1" destOrd="0" presId="urn:microsoft.com/office/officeart/2005/8/layout/orgChart1"/>
    <dgm:cxn modelId="{D2A1C08A-D212-47BA-9EFF-DE7323A14B84}" type="presParOf" srcId="{104C1FB6-C5C9-4525-B452-C99E71824F6B}" destId="{BEF6C63D-8E2C-4719-BC2E-80540E124B11}" srcOrd="0" destOrd="0" presId="urn:microsoft.com/office/officeart/2005/8/layout/orgChart1"/>
    <dgm:cxn modelId="{AB49FD33-A4D3-43C0-93FA-32054CCA8DF0}" type="presParOf" srcId="{104C1FB6-C5C9-4525-B452-C99E71824F6B}" destId="{8CF62A1E-0D5E-4DFA-AE96-E2452C9D64ED}" srcOrd="1" destOrd="0" presId="urn:microsoft.com/office/officeart/2005/8/layout/orgChart1"/>
    <dgm:cxn modelId="{EE437877-AC30-450D-8721-908760B0E5A6}" type="presParOf" srcId="{8CF62A1E-0D5E-4DFA-AE96-E2452C9D64ED}" destId="{4590BEBD-DDF1-42E8-96FD-C309EBE41401}" srcOrd="0" destOrd="0" presId="urn:microsoft.com/office/officeart/2005/8/layout/orgChart1"/>
    <dgm:cxn modelId="{453995E9-E5DD-452D-BC53-6AE7D4A2069F}" type="presParOf" srcId="{4590BEBD-DDF1-42E8-96FD-C309EBE41401}" destId="{580B4927-ECF6-4A21-BC3F-F3DC26B883B7}" srcOrd="0" destOrd="0" presId="urn:microsoft.com/office/officeart/2005/8/layout/orgChart1"/>
    <dgm:cxn modelId="{2AB2DE6E-4A45-4164-B501-C7DB37DC9C80}" type="presParOf" srcId="{4590BEBD-DDF1-42E8-96FD-C309EBE41401}" destId="{D21AE547-9A15-4AF0-B339-34A61901E316}" srcOrd="1" destOrd="0" presId="urn:microsoft.com/office/officeart/2005/8/layout/orgChart1"/>
    <dgm:cxn modelId="{7C04B5AE-0999-4607-8B1A-CA7DE58DFE85}" type="presParOf" srcId="{8CF62A1E-0D5E-4DFA-AE96-E2452C9D64ED}" destId="{DB41490F-6D72-4726-951F-BA91CAE3C214}" srcOrd="1" destOrd="0" presId="urn:microsoft.com/office/officeart/2005/8/layout/orgChart1"/>
    <dgm:cxn modelId="{E87B2E9F-915D-44AE-A213-840D6FE9B747}" type="presParOf" srcId="{DB41490F-6D72-4726-951F-BA91CAE3C214}" destId="{A0F79FBD-4266-42D6-8842-6EDADA453D47}" srcOrd="0" destOrd="0" presId="urn:microsoft.com/office/officeart/2005/8/layout/orgChart1"/>
    <dgm:cxn modelId="{BE766698-2999-4057-BEBC-0556DB882E12}" type="presParOf" srcId="{DB41490F-6D72-4726-951F-BA91CAE3C214}" destId="{3F8DBE67-5C72-45F4-BF72-60EFB42C1B65}" srcOrd="1" destOrd="0" presId="urn:microsoft.com/office/officeart/2005/8/layout/orgChart1"/>
    <dgm:cxn modelId="{5651A26C-DF0D-4E55-AA15-1A35EF65DB64}" type="presParOf" srcId="{3F8DBE67-5C72-45F4-BF72-60EFB42C1B65}" destId="{1D0F0298-3C6B-4F22-8D2F-A264DB43E23A}" srcOrd="0" destOrd="0" presId="urn:microsoft.com/office/officeart/2005/8/layout/orgChart1"/>
    <dgm:cxn modelId="{D80B47C5-C3EB-4BAE-9667-A94D7351A1D7}" type="presParOf" srcId="{1D0F0298-3C6B-4F22-8D2F-A264DB43E23A}" destId="{98779E82-16FE-442D-940D-D0B3D5F370B6}" srcOrd="0" destOrd="0" presId="urn:microsoft.com/office/officeart/2005/8/layout/orgChart1"/>
    <dgm:cxn modelId="{30E304F9-10A9-42D4-843B-3DC6F220E5ED}" type="presParOf" srcId="{1D0F0298-3C6B-4F22-8D2F-A264DB43E23A}" destId="{DB8215D1-9EFB-4B3D-9615-DD1A27A2EC44}" srcOrd="1" destOrd="0" presId="urn:microsoft.com/office/officeart/2005/8/layout/orgChart1"/>
    <dgm:cxn modelId="{BD19E84B-0C30-44C4-A18B-574C6E4C7FB0}" type="presParOf" srcId="{3F8DBE67-5C72-45F4-BF72-60EFB42C1B65}" destId="{AB00652B-D1B9-4C76-B9F7-F860E9CF8F92}" srcOrd="1" destOrd="0" presId="urn:microsoft.com/office/officeart/2005/8/layout/orgChart1"/>
    <dgm:cxn modelId="{5BCCF84B-25AA-47FF-89FD-9A978369FB60}" type="presParOf" srcId="{3F8DBE67-5C72-45F4-BF72-60EFB42C1B65}" destId="{39F665A4-CF4E-46F8-8099-8932F4318726}" srcOrd="2" destOrd="0" presId="urn:microsoft.com/office/officeart/2005/8/layout/orgChart1"/>
    <dgm:cxn modelId="{EEC7CD8A-2D57-45D5-B579-CFE57B94843E}" type="presParOf" srcId="{DB41490F-6D72-4726-951F-BA91CAE3C214}" destId="{04ACBE25-0270-454B-8308-9FE29FE02553}" srcOrd="2" destOrd="0" presId="urn:microsoft.com/office/officeart/2005/8/layout/orgChart1"/>
    <dgm:cxn modelId="{E86C65D6-5136-413C-B675-97B4412563C1}" type="presParOf" srcId="{DB41490F-6D72-4726-951F-BA91CAE3C214}" destId="{B1DCAFF2-D3FE-4305-A498-A3AAB036B2BB}" srcOrd="3" destOrd="0" presId="urn:microsoft.com/office/officeart/2005/8/layout/orgChart1"/>
    <dgm:cxn modelId="{6411383C-AC80-4E7E-B3DD-1AB59CA22D7A}" type="presParOf" srcId="{B1DCAFF2-D3FE-4305-A498-A3AAB036B2BB}" destId="{DE9EBF32-C899-4DC5-A51A-AC5E31BDA314}" srcOrd="0" destOrd="0" presId="urn:microsoft.com/office/officeart/2005/8/layout/orgChart1"/>
    <dgm:cxn modelId="{DDEB4411-A2E7-4F9B-8907-7E595BAB59BA}" type="presParOf" srcId="{DE9EBF32-C899-4DC5-A51A-AC5E31BDA314}" destId="{730ED509-F81C-449A-9550-C50C67C21897}" srcOrd="0" destOrd="0" presId="urn:microsoft.com/office/officeart/2005/8/layout/orgChart1"/>
    <dgm:cxn modelId="{8FD9BA03-11F9-46A6-A983-2CC7C4A256E3}" type="presParOf" srcId="{DE9EBF32-C899-4DC5-A51A-AC5E31BDA314}" destId="{A597A34E-9875-48A5-8D63-798B9DBB88F5}" srcOrd="1" destOrd="0" presId="urn:microsoft.com/office/officeart/2005/8/layout/orgChart1"/>
    <dgm:cxn modelId="{48208129-4480-41F9-85C0-945CFCD77300}" type="presParOf" srcId="{B1DCAFF2-D3FE-4305-A498-A3AAB036B2BB}" destId="{B04CE1DE-5022-4111-A854-BD8CCBDD4A90}" srcOrd="1" destOrd="0" presId="urn:microsoft.com/office/officeart/2005/8/layout/orgChart1"/>
    <dgm:cxn modelId="{D1248E19-6223-47B6-8F26-5C1EE98ED678}" type="presParOf" srcId="{B1DCAFF2-D3FE-4305-A498-A3AAB036B2BB}" destId="{662614A3-527C-4C2A-B217-0C0FF42DBD50}" srcOrd="2" destOrd="0" presId="urn:microsoft.com/office/officeart/2005/8/layout/orgChart1"/>
    <dgm:cxn modelId="{E430A0B9-F6AD-415D-A882-8FE162345FCF}" type="presParOf" srcId="{8CF62A1E-0D5E-4DFA-AE96-E2452C9D64ED}" destId="{6A3F9B39-C581-4886-B1C2-A802CCAD8D57}" srcOrd="2" destOrd="0" presId="urn:microsoft.com/office/officeart/2005/8/layout/orgChart1"/>
    <dgm:cxn modelId="{230AB353-73BE-479D-B938-3C268CD9C63B}" type="presParOf" srcId="{104C1FB6-C5C9-4525-B452-C99E71824F6B}" destId="{04DDDEF0-ECF4-4545-855C-21DAC396E72D}" srcOrd="2" destOrd="0" presId="urn:microsoft.com/office/officeart/2005/8/layout/orgChart1"/>
    <dgm:cxn modelId="{F86220A6-C886-47DE-A04E-4967AA7E918A}" type="presParOf" srcId="{104C1FB6-C5C9-4525-B452-C99E71824F6B}" destId="{C14F6A50-768D-4D8B-947D-6D1CE193AD13}" srcOrd="3" destOrd="0" presId="urn:microsoft.com/office/officeart/2005/8/layout/orgChart1"/>
    <dgm:cxn modelId="{45A9AC8C-4574-4BF5-A3AA-C58784DB29BC}" type="presParOf" srcId="{C14F6A50-768D-4D8B-947D-6D1CE193AD13}" destId="{1A257ACD-40DD-4AA1-8B91-083B36BC4EB7}" srcOrd="0" destOrd="0" presId="urn:microsoft.com/office/officeart/2005/8/layout/orgChart1"/>
    <dgm:cxn modelId="{CBA011AD-CFA1-4FEF-B891-B244022369BC}" type="presParOf" srcId="{1A257ACD-40DD-4AA1-8B91-083B36BC4EB7}" destId="{9A32939E-E858-412F-9DBE-ECBC69A5916A}" srcOrd="0" destOrd="0" presId="urn:microsoft.com/office/officeart/2005/8/layout/orgChart1"/>
    <dgm:cxn modelId="{F3DCE67D-C675-4424-A7F5-8870884A1D0D}" type="presParOf" srcId="{1A257ACD-40DD-4AA1-8B91-083B36BC4EB7}" destId="{E3823A18-5421-445E-9CB1-A80690186F84}" srcOrd="1" destOrd="0" presId="urn:microsoft.com/office/officeart/2005/8/layout/orgChart1"/>
    <dgm:cxn modelId="{047048FA-9940-47C6-BBC3-9313EA7F38C0}" type="presParOf" srcId="{C14F6A50-768D-4D8B-947D-6D1CE193AD13}" destId="{499EBD1C-4228-4993-BFD5-83F3B1D8E974}" srcOrd="1" destOrd="0" presId="urn:microsoft.com/office/officeart/2005/8/layout/orgChart1"/>
    <dgm:cxn modelId="{722EB344-57F8-43DB-9E3F-7EF3B37F257F}" type="presParOf" srcId="{C14F6A50-768D-4D8B-947D-6D1CE193AD13}" destId="{688A1DB6-4F32-44BA-A694-538010B587EC}" srcOrd="2" destOrd="0" presId="urn:microsoft.com/office/officeart/2005/8/layout/orgChart1"/>
    <dgm:cxn modelId="{7A624FEE-2D31-4BC9-92AD-F30C1034E5A9}" type="presParOf" srcId="{104C1FB6-C5C9-4525-B452-C99E71824F6B}" destId="{F3F87C6B-90C6-4FF8-94A4-8E97FB8B8158}" srcOrd="4" destOrd="0" presId="urn:microsoft.com/office/officeart/2005/8/layout/orgChart1"/>
    <dgm:cxn modelId="{912FF0C2-D79D-4323-9FB1-18D71BE27069}" type="presParOf" srcId="{104C1FB6-C5C9-4525-B452-C99E71824F6B}" destId="{67E8AEFB-472C-4296-9602-D810FD61A12A}" srcOrd="5" destOrd="0" presId="urn:microsoft.com/office/officeart/2005/8/layout/orgChart1"/>
    <dgm:cxn modelId="{0B1884FE-41EC-42D0-8E54-244CD0B7EB0E}" type="presParOf" srcId="{67E8AEFB-472C-4296-9602-D810FD61A12A}" destId="{A1280202-DE0E-4785-A328-D25136585483}" srcOrd="0" destOrd="0" presId="urn:microsoft.com/office/officeart/2005/8/layout/orgChart1"/>
    <dgm:cxn modelId="{A4B944A5-80CE-4A85-B453-7F081D561B73}" type="presParOf" srcId="{A1280202-DE0E-4785-A328-D25136585483}" destId="{3AC79BFC-AF72-47E5-B4BC-5151E996B10C}" srcOrd="0" destOrd="0" presId="urn:microsoft.com/office/officeart/2005/8/layout/orgChart1"/>
    <dgm:cxn modelId="{C4372549-68DA-4D75-910E-24D9F46238CE}" type="presParOf" srcId="{A1280202-DE0E-4785-A328-D25136585483}" destId="{8CBA4D3A-F6EA-4607-87DB-FE95D6A49371}" srcOrd="1" destOrd="0" presId="urn:microsoft.com/office/officeart/2005/8/layout/orgChart1"/>
    <dgm:cxn modelId="{BA5BFA73-FF33-4E51-9A62-7B1D0E39373C}" type="presParOf" srcId="{67E8AEFB-472C-4296-9602-D810FD61A12A}" destId="{AA132F33-2520-4C81-81CC-0DB6469A09AC}" srcOrd="1" destOrd="0" presId="urn:microsoft.com/office/officeart/2005/8/layout/orgChart1"/>
    <dgm:cxn modelId="{21A3ECC6-7D88-4DF5-A9D5-857BF76A5146}" type="presParOf" srcId="{67E8AEFB-472C-4296-9602-D810FD61A12A}" destId="{80F3105B-346C-4980-9450-13124044CF32}" srcOrd="2" destOrd="0" presId="urn:microsoft.com/office/officeart/2005/8/layout/orgChart1"/>
    <dgm:cxn modelId="{0B4FFD37-C8A0-4488-9D13-EB5D16A3E846}" type="presParOf" srcId="{D0515D58-5DC1-41A5-B657-AEBF35BFDC37}" destId="{EB8DA900-29B0-4B33-B5E7-E3806E5FBE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238A2F-A3D5-4AAF-9030-05403423EF7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D772A4-9497-4D70-A793-86AACFBB5F63}">
      <dgm:prSet phldrT="[Текст]"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Приемы развития речи</a:t>
          </a:r>
          <a:endParaRPr lang="ru-RU" sz="2800" b="1" dirty="0">
            <a:solidFill>
              <a:srgbClr val="002060"/>
            </a:solidFill>
          </a:endParaRPr>
        </a:p>
      </dgm:t>
    </dgm:pt>
    <dgm:pt modelId="{8B58B5A3-F488-4D29-AC1D-BF463CF49C4C}" type="parTrans" cxnId="{9281AC5A-69E2-41E7-A6AB-267EF1568A17}">
      <dgm:prSet/>
      <dgm:spPr/>
      <dgm:t>
        <a:bodyPr/>
        <a:lstStyle/>
        <a:p>
          <a:endParaRPr lang="ru-RU"/>
        </a:p>
      </dgm:t>
    </dgm:pt>
    <dgm:pt modelId="{48AB998D-45FF-4FB8-8183-052AB5C6E777}" type="sibTrans" cxnId="{9281AC5A-69E2-41E7-A6AB-267EF1568A17}">
      <dgm:prSet/>
      <dgm:spPr/>
      <dgm:t>
        <a:bodyPr/>
        <a:lstStyle/>
        <a:p>
          <a:endParaRPr lang="ru-RU"/>
        </a:p>
      </dgm:t>
    </dgm:pt>
    <dgm:pt modelId="{4232F71B-D035-4899-8735-E7BB40BC3E02}">
      <dgm:prSet phldrT="[Текст]"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3200" dirty="0" smtClean="0"/>
            <a:t>Словесные </a:t>
          </a:r>
          <a:endParaRPr lang="ru-RU" sz="3200" dirty="0"/>
        </a:p>
      </dgm:t>
    </dgm:pt>
    <dgm:pt modelId="{5C2D53FA-5F74-4D2F-B5DB-789458AA0CE4}" type="parTrans" cxnId="{435A18A3-3792-41BE-A0FC-8F779B684D79}">
      <dgm:prSet/>
      <dgm:spPr/>
      <dgm:t>
        <a:bodyPr/>
        <a:lstStyle/>
        <a:p>
          <a:endParaRPr lang="ru-RU"/>
        </a:p>
      </dgm:t>
    </dgm:pt>
    <dgm:pt modelId="{8B4BF0B6-F811-4804-897E-2B9D0FEBA49E}" type="sibTrans" cxnId="{435A18A3-3792-41BE-A0FC-8F779B684D79}">
      <dgm:prSet/>
      <dgm:spPr/>
      <dgm:t>
        <a:bodyPr/>
        <a:lstStyle/>
        <a:p>
          <a:endParaRPr lang="ru-RU"/>
        </a:p>
      </dgm:t>
    </dgm:pt>
    <dgm:pt modelId="{09BA5D9D-075E-4875-A55B-6AFDFD777A0E}">
      <dgm:prSet phldrT="[Текст]"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3200" dirty="0" smtClean="0"/>
            <a:t>Наглядные </a:t>
          </a:r>
          <a:endParaRPr lang="ru-RU" sz="3200" dirty="0"/>
        </a:p>
      </dgm:t>
    </dgm:pt>
    <dgm:pt modelId="{ACFC5DFC-02C9-4198-967D-A938F6776A81}" type="parTrans" cxnId="{B63875A4-840F-4D94-A9BB-510F82D2D3EC}">
      <dgm:prSet/>
      <dgm:spPr/>
      <dgm:t>
        <a:bodyPr/>
        <a:lstStyle/>
        <a:p>
          <a:endParaRPr lang="ru-RU"/>
        </a:p>
      </dgm:t>
    </dgm:pt>
    <dgm:pt modelId="{8B8510EB-140A-41B2-9759-EE74928D7D6D}" type="sibTrans" cxnId="{B63875A4-840F-4D94-A9BB-510F82D2D3EC}">
      <dgm:prSet/>
      <dgm:spPr/>
      <dgm:t>
        <a:bodyPr/>
        <a:lstStyle/>
        <a:p>
          <a:endParaRPr lang="ru-RU"/>
        </a:p>
      </dgm:t>
    </dgm:pt>
    <dgm:pt modelId="{5B2DE171-2E6B-426A-9FC1-A3BABA112951}">
      <dgm:prSet custT="1"/>
      <dgm:spPr>
        <a:solidFill>
          <a:schemeClr val="accent2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3200" dirty="0" smtClean="0"/>
            <a:t>Игровые </a:t>
          </a:r>
          <a:endParaRPr lang="ru-RU" sz="3200" dirty="0"/>
        </a:p>
      </dgm:t>
    </dgm:pt>
    <dgm:pt modelId="{187C7357-BAA9-40B3-800C-FDDDA98DE531}" type="parTrans" cxnId="{7A94E4C9-5BE3-4CBD-ACF5-8858A8BEDA39}">
      <dgm:prSet/>
      <dgm:spPr/>
      <dgm:t>
        <a:bodyPr/>
        <a:lstStyle/>
        <a:p>
          <a:endParaRPr lang="ru-RU"/>
        </a:p>
      </dgm:t>
    </dgm:pt>
    <dgm:pt modelId="{28A95C72-018B-4980-99B0-8B1334B4FA7C}" type="sibTrans" cxnId="{7A94E4C9-5BE3-4CBD-ACF5-8858A8BEDA39}">
      <dgm:prSet/>
      <dgm:spPr/>
      <dgm:t>
        <a:bodyPr/>
        <a:lstStyle/>
        <a:p>
          <a:endParaRPr lang="ru-RU"/>
        </a:p>
      </dgm:t>
    </dgm:pt>
    <dgm:pt modelId="{70505310-6A7E-411C-853E-8E382EC14D15}" type="pres">
      <dgm:prSet presAssocID="{6E238A2F-A3D5-4AAF-9030-05403423EF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096723E-19E2-4582-A606-9441E91BDCF9}" type="pres">
      <dgm:prSet presAssocID="{1AD772A4-9497-4D70-A793-86AACFBB5F63}" presName="root1" presStyleCnt="0"/>
      <dgm:spPr/>
    </dgm:pt>
    <dgm:pt modelId="{B5BB8A82-B66E-4321-A1C1-E93A44664CE0}" type="pres">
      <dgm:prSet presAssocID="{1AD772A4-9497-4D70-A793-86AACFBB5F63}" presName="LevelOneTextNode" presStyleLbl="node0" presStyleIdx="0" presStyleCnt="1" custScaleX="138002" custScaleY="148948">
        <dgm:presLayoutVars>
          <dgm:chPref val="3"/>
        </dgm:presLayoutVars>
      </dgm:prSet>
      <dgm:spPr/>
    </dgm:pt>
    <dgm:pt modelId="{05E7382C-9386-48FE-8A64-638D4676D8E9}" type="pres">
      <dgm:prSet presAssocID="{1AD772A4-9497-4D70-A793-86AACFBB5F63}" presName="level2hierChild" presStyleCnt="0"/>
      <dgm:spPr/>
    </dgm:pt>
    <dgm:pt modelId="{087EA836-8B26-402A-9595-116D6F0C20AE}" type="pres">
      <dgm:prSet presAssocID="{5C2D53FA-5F74-4D2F-B5DB-789458AA0CE4}" presName="conn2-1" presStyleLbl="parChTrans1D2" presStyleIdx="0" presStyleCnt="3"/>
      <dgm:spPr/>
    </dgm:pt>
    <dgm:pt modelId="{3B9DCB2B-5359-4474-8A21-05C9660BC6F8}" type="pres">
      <dgm:prSet presAssocID="{5C2D53FA-5F74-4D2F-B5DB-789458AA0CE4}" presName="connTx" presStyleLbl="parChTrans1D2" presStyleIdx="0" presStyleCnt="3"/>
      <dgm:spPr/>
    </dgm:pt>
    <dgm:pt modelId="{855B0D0F-C350-4DBF-858C-DDAA44BADEE1}" type="pres">
      <dgm:prSet presAssocID="{4232F71B-D035-4899-8735-E7BB40BC3E02}" presName="root2" presStyleCnt="0"/>
      <dgm:spPr/>
    </dgm:pt>
    <dgm:pt modelId="{BD175449-8470-4ED5-A40B-D79BD7AACC8F}" type="pres">
      <dgm:prSet presAssocID="{4232F71B-D035-4899-8735-E7BB40BC3E02}" presName="LevelTwoTextNode" presStyleLbl="node2" presStyleIdx="0" presStyleCnt="3" custScaleX="166430" custLinFactNeighborX="-155" custLinFactNeighborY="-10093">
        <dgm:presLayoutVars>
          <dgm:chPref val="3"/>
        </dgm:presLayoutVars>
      </dgm:prSet>
      <dgm:spPr/>
    </dgm:pt>
    <dgm:pt modelId="{FC285A35-C676-4412-A519-8745E43B9D18}" type="pres">
      <dgm:prSet presAssocID="{4232F71B-D035-4899-8735-E7BB40BC3E02}" presName="level3hierChild" presStyleCnt="0"/>
      <dgm:spPr/>
    </dgm:pt>
    <dgm:pt modelId="{85CEBE79-4153-4B53-A930-19DAEF6F0717}" type="pres">
      <dgm:prSet presAssocID="{ACFC5DFC-02C9-4198-967D-A938F6776A81}" presName="conn2-1" presStyleLbl="parChTrans1D2" presStyleIdx="1" presStyleCnt="3"/>
      <dgm:spPr/>
    </dgm:pt>
    <dgm:pt modelId="{275F97C8-B823-4FA0-8901-08A4196766CC}" type="pres">
      <dgm:prSet presAssocID="{ACFC5DFC-02C9-4198-967D-A938F6776A81}" presName="connTx" presStyleLbl="parChTrans1D2" presStyleIdx="1" presStyleCnt="3"/>
      <dgm:spPr/>
    </dgm:pt>
    <dgm:pt modelId="{F142866C-DDEC-4D23-A402-8A3D69AFCD73}" type="pres">
      <dgm:prSet presAssocID="{09BA5D9D-075E-4875-A55B-6AFDFD777A0E}" presName="root2" presStyleCnt="0"/>
      <dgm:spPr/>
    </dgm:pt>
    <dgm:pt modelId="{A15F1580-DDB3-4FBB-B4D7-B9BD0EA8FE19}" type="pres">
      <dgm:prSet presAssocID="{09BA5D9D-075E-4875-A55B-6AFDFD777A0E}" presName="LevelTwoTextNode" presStyleLbl="node2" presStyleIdx="1" presStyleCnt="3" custScaleX="166430" custLinFactNeighborX="4547" custLinFactNeighborY="1775">
        <dgm:presLayoutVars>
          <dgm:chPref val="3"/>
        </dgm:presLayoutVars>
      </dgm:prSet>
      <dgm:spPr/>
    </dgm:pt>
    <dgm:pt modelId="{D4D1C6C0-81D6-4879-B3C2-AF009654B133}" type="pres">
      <dgm:prSet presAssocID="{09BA5D9D-075E-4875-A55B-6AFDFD777A0E}" presName="level3hierChild" presStyleCnt="0"/>
      <dgm:spPr/>
    </dgm:pt>
    <dgm:pt modelId="{8A45A47F-9A39-4C87-823E-FFFA0B8A6C5D}" type="pres">
      <dgm:prSet presAssocID="{187C7357-BAA9-40B3-800C-FDDDA98DE531}" presName="conn2-1" presStyleLbl="parChTrans1D2" presStyleIdx="2" presStyleCnt="3"/>
      <dgm:spPr/>
    </dgm:pt>
    <dgm:pt modelId="{5A6595AE-A949-4FA4-BEA5-06087D433AAE}" type="pres">
      <dgm:prSet presAssocID="{187C7357-BAA9-40B3-800C-FDDDA98DE531}" presName="connTx" presStyleLbl="parChTrans1D2" presStyleIdx="2" presStyleCnt="3"/>
      <dgm:spPr/>
    </dgm:pt>
    <dgm:pt modelId="{951AA227-63C9-4384-8767-F96A90E70C53}" type="pres">
      <dgm:prSet presAssocID="{5B2DE171-2E6B-426A-9FC1-A3BABA112951}" presName="root2" presStyleCnt="0"/>
      <dgm:spPr/>
    </dgm:pt>
    <dgm:pt modelId="{0CF01CC7-6973-4733-A71A-AD2CD772881B}" type="pres">
      <dgm:prSet presAssocID="{5B2DE171-2E6B-426A-9FC1-A3BABA112951}" presName="LevelTwoTextNode" presStyleLbl="node2" presStyleIdx="2" presStyleCnt="3" custScaleX="166430" custLinFactNeighborX="1103" custLinFactNeighborY="17659">
        <dgm:presLayoutVars>
          <dgm:chPref val="3"/>
        </dgm:presLayoutVars>
      </dgm:prSet>
      <dgm:spPr/>
    </dgm:pt>
    <dgm:pt modelId="{73D2442D-7B1C-488D-876E-66B00EA64020}" type="pres">
      <dgm:prSet presAssocID="{5B2DE171-2E6B-426A-9FC1-A3BABA112951}" presName="level3hierChild" presStyleCnt="0"/>
      <dgm:spPr/>
    </dgm:pt>
  </dgm:ptLst>
  <dgm:cxnLst>
    <dgm:cxn modelId="{8B6E09CF-BFC7-4E59-91FC-C19BE79C3616}" type="presOf" srcId="{5B2DE171-2E6B-426A-9FC1-A3BABA112951}" destId="{0CF01CC7-6973-4733-A71A-AD2CD772881B}" srcOrd="0" destOrd="0" presId="urn:microsoft.com/office/officeart/2005/8/layout/hierarchy2"/>
    <dgm:cxn modelId="{9281AC5A-69E2-41E7-A6AB-267EF1568A17}" srcId="{6E238A2F-A3D5-4AAF-9030-05403423EF7E}" destId="{1AD772A4-9497-4D70-A793-86AACFBB5F63}" srcOrd="0" destOrd="0" parTransId="{8B58B5A3-F488-4D29-AC1D-BF463CF49C4C}" sibTransId="{48AB998D-45FF-4FB8-8183-052AB5C6E777}"/>
    <dgm:cxn modelId="{CD09AB60-BCA3-44FF-95C9-2F788BEC9648}" type="presOf" srcId="{4232F71B-D035-4899-8735-E7BB40BC3E02}" destId="{BD175449-8470-4ED5-A40B-D79BD7AACC8F}" srcOrd="0" destOrd="0" presId="urn:microsoft.com/office/officeart/2005/8/layout/hierarchy2"/>
    <dgm:cxn modelId="{969416CF-934F-4ABC-9EE4-CF8FF79D9343}" type="presOf" srcId="{5C2D53FA-5F74-4D2F-B5DB-789458AA0CE4}" destId="{3B9DCB2B-5359-4474-8A21-05C9660BC6F8}" srcOrd="1" destOrd="0" presId="urn:microsoft.com/office/officeart/2005/8/layout/hierarchy2"/>
    <dgm:cxn modelId="{2B30B6D8-7B5E-4F92-8102-732DF7B640B5}" type="presOf" srcId="{ACFC5DFC-02C9-4198-967D-A938F6776A81}" destId="{85CEBE79-4153-4B53-A930-19DAEF6F0717}" srcOrd="0" destOrd="0" presId="urn:microsoft.com/office/officeart/2005/8/layout/hierarchy2"/>
    <dgm:cxn modelId="{AD67875E-B642-49FA-87BB-F3B43AF9D92F}" type="presOf" srcId="{187C7357-BAA9-40B3-800C-FDDDA98DE531}" destId="{8A45A47F-9A39-4C87-823E-FFFA0B8A6C5D}" srcOrd="0" destOrd="0" presId="urn:microsoft.com/office/officeart/2005/8/layout/hierarchy2"/>
    <dgm:cxn modelId="{C76FEB63-2426-4D9C-A565-7A9785493913}" type="presOf" srcId="{09BA5D9D-075E-4875-A55B-6AFDFD777A0E}" destId="{A15F1580-DDB3-4FBB-B4D7-B9BD0EA8FE19}" srcOrd="0" destOrd="0" presId="urn:microsoft.com/office/officeart/2005/8/layout/hierarchy2"/>
    <dgm:cxn modelId="{435A18A3-3792-41BE-A0FC-8F779B684D79}" srcId="{1AD772A4-9497-4D70-A793-86AACFBB5F63}" destId="{4232F71B-D035-4899-8735-E7BB40BC3E02}" srcOrd="0" destOrd="0" parTransId="{5C2D53FA-5F74-4D2F-B5DB-789458AA0CE4}" sibTransId="{8B4BF0B6-F811-4804-897E-2B9D0FEBA49E}"/>
    <dgm:cxn modelId="{8F0FAC52-BE74-490B-B22C-0003EEB8E08F}" type="presOf" srcId="{6E238A2F-A3D5-4AAF-9030-05403423EF7E}" destId="{70505310-6A7E-411C-853E-8E382EC14D15}" srcOrd="0" destOrd="0" presId="urn:microsoft.com/office/officeart/2005/8/layout/hierarchy2"/>
    <dgm:cxn modelId="{645E356F-72FC-4778-AED9-FD20D2CF9551}" type="presOf" srcId="{5C2D53FA-5F74-4D2F-B5DB-789458AA0CE4}" destId="{087EA836-8B26-402A-9595-116D6F0C20AE}" srcOrd="0" destOrd="0" presId="urn:microsoft.com/office/officeart/2005/8/layout/hierarchy2"/>
    <dgm:cxn modelId="{719CA63D-F946-4BDE-81C1-6E52F502A61C}" type="presOf" srcId="{187C7357-BAA9-40B3-800C-FDDDA98DE531}" destId="{5A6595AE-A949-4FA4-BEA5-06087D433AAE}" srcOrd="1" destOrd="0" presId="urn:microsoft.com/office/officeart/2005/8/layout/hierarchy2"/>
    <dgm:cxn modelId="{B63875A4-840F-4D94-A9BB-510F82D2D3EC}" srcId="{1AD772A4-9497-4D70-A793-86AACFBB5F63}" destId="{09BA5D9D-075E-4875-A55B-6AFDFD777A0E}" srcOrd="1" destOrd="0" parTransId="{ACFC5DFC-02C9-4198-967D-A938F6776A81}" sibTransId="{8B8510EB-140A-41B2-9759-EE74928D7D6D}"/>
    <dgm:cxn modelId="{22679C53-6964-4869-BAB5-2D034259CAFA}" type="presOf" srcId="{ACFC5DFC-02C9-4198-967D-A938F6776A81}" destId="{275F97C8-B823-4FA0-8901-08A4196766CC}" srcOrd="1" destOrd="0" presId="urn:microsoft.com/office/officeart/2005/8/layout/hierarchy2"/>
    <dgm:cxn modelId="{874E8BAE-B882-4A57-99D8-0441CB7BD8A6}" type="presOf" srcId="{1AD772A4-9497-4D70-A793-86AACFBB5F63}" destId="{B5BB8A82-B66E-4321-A1C1-E93A44664CE0}" srcOrd="0" destOrd="0" presId="urn:microsoft.com/office/officeart/2005/8/layout/hierarchy2"/>
    <dgm:cxn modelId="{7A94E4C9-5BE3-4CBD-ACF5-8858A8BEDA39}" srcId="{1AD772A4-9497-4D70-A793-86AACFBB5F63}" destId="{5B2DE171-2E6B-426A-9FC1-A3BABA112951}" srcOrd="2" destOrd="0" parTransId="{187C7357-BAA9-40B3-800C-FDDDA98DE531}" sibTransId="{28A95C72-018B-4980-99B0-8B1334B4FA7C}"/>
    <dgm:cxn modelId="{B39E9FB2-B66D-47D9-B225-FA6EEF1FFE0F}" type="presParOf" srcId="{70505310-6A7E-411C-853E-8E382EC14D15}" destId="{1096723E-19E2-4582-A606-9441E91BDCF9}" srcOrd="0" destOrd="0" presId="urn:microsoft.com/office/officeart/2005/8/layout/hierarchy2"/>
    <dgm:cxn modelId="{30EA3CB8-3BB6-40EC-84B2-5DA92FBE49C5}" type="presParOf" srcId="{1096723E-19E2-4582-A606-9441E91BDCF9}" destId="{B5BB8A82-B66E-4321-A1C1-E93A44664CE0}" srcOrd="0" destOrd="0" presId="urn:microsoft.com/office/officeart/2005/8/layout/hierarchy2"/>
    <dgm:cxn modelId="{91241111-980F-4394-95C5-741BF61B832D}" type="presParOf" srcId="{1096723E-19E2-4582-A606-9441E91BDCF9}" destId="{05E7382C-9386-48FE-8A64-638D4676D8E9}" srcOrd="1" destOrd="0" presId="urn:microsoft.com/office/officeart/2005/8/layout/hierarchy2"/>
    <dgm:cxn modelId="{B805FBB1-0AEA-46A7-AA8F-6D768E771A87}" type="presParOf" srcId="{05E7382C-9386-48FE-8A64-638D4676D8E9}" destId="{087EA836-8B26-402A-9595-116D6F0C20AE}" srcOrd="0" destOrd="0" presId="urn:microsoft.com/office/officeart/2005/8/layout/hierarchy2"/>
    <dgm:cxn modelId="{D6CE89A5-4FA9-435E-A814-1B05EF60C90D}" type="presParOf" srcId="{087EA836-8B26-402A-9595-116D6F0C20AE}" destId="{3B9DCB2B-5359-4474-8A21-05C9660BC6F8}" srcOrd="0" destOrd="0" presId="urn:microsoft.com/office/officeart/2005/8/layout/hierarchy2"/>
    <dgm:cxn modelId="{CFA29D93-524A-4AA4-9F95-D54D39FFC6F4}" type="presParOf" srcId="{05E7382C-9386-48FE-8A64-638D4676D8E9}" destId="{855B0D0F-C350-4DBF-858C-DDAA44BADEE1}" srcOrd="1" destOrd="0" presId="urn:microsoft.com/office/officeart/2005/8/layout/hierarchy2"/>
    <dgm:cxn modelId="{3C265CE3-5306-4617-852F-E863080F6353}" type="presParOf" srcId="{855B0D0F-C350-4DBF-858C-DDAA44BADEE1}" destId="{BD175449-8470-4ED5-A40B-D79BD7AACC8F}" srcOrd="0" destOrd="0" presId="urn:microsoft.com/office/officeart/2005/8/layout/hierarchy2"/>
    <dgm:cxn modelId="{40E4CA5E-B0EC-42E5-B1A2-539ADBF8921D}" type="presParOf" srcId="{855B0D0F-C350-4DBF-858C-DDAA44BADEE1}" destId="{FC285A35-C676-4412-A519-8745E43B9D18}" srcOrd="1" destOrd="0" presId="urn:microsoft.com/office/officeart/2005/8/layout/hierarchy2"/>
    <dgm:cxn modelId="{A8F88F80-50B1-41B1-9809-F07013DC2C48}" type="presParOf" srcId="{05E7382C-9386-48FE-8A64-638D4676D8E9}" destId="{85CEBE79-4153-4B53-A930-19DAEF6F0717}" srcOrd="2" destOrd="0" presId="urn:microsoft.com/office/officeart/2005/8/layout/hierarchy2"/>
    <dgm:cxn modelId="{8036BAC4-9A0C-4B6A-8F1F-5F3DBB78F4D7}" type="presParOf" srcId="{85CEBE79-4153-4B53-A930-19DAEF6F0717}" destId="{275F97C8-B823-4FA0-8901-08A4196766CC}" srcOrd="0" destOrd="0" presId="urn:microsoft.com/office/officeart/2005/8/layout/hierarchy2"/>
    <dgm:cxn modelId="{FD067F60-0E9B-42E1-8786-42FAF89B1818}" type="presParOf" srcId="{05E7382C-9386-48FE-8A64-638D4676D8E9}" destId="{F142866C-DDEC-4D23-A402-8A3D69AFCD73}" srcOrd="3" destOrd="0" presId="urn:microsoft.com/office/officeart/2005/8/layout/hierarchy2"/>
    <dgm:cxn modelId="{53CD5A2D-1FCA-48CA-B9E2-E392163E6FE6}" type="presParOf" srcId="{F142866C-DDEC-4D23-A402-8A3D69AFCD73}" destId="{A15F1580-DDB3-4FBB-B4D7-B9BD0EA8FE19}" srcOrd="0" destOrd="0" presId="urn:microsoft.com/office/officeart/2005/8/layout/hierarchy2"/>
    <dgm:cxn modelId="{0BB6DC91-C7FD-482E-88C6-05FA46221AB0}" type="presParOf" srcId="{F142866C-DDEC-4D23-A402-8A3D69AFCD73}" destId="{D4D1C6C0-81D6-4879-B3C2-AF009654B133}" srcOrd="1" destOrd="0" presId="urn:microsoft.com/office/officeart/2005/8/layout/hierarchy2"/>
    <dgm:cxn modelId="{F55CF21C-9A50-4FE3-AA55-6ED9CF13E087}" type="presParOf" srcId="{05E7382C-9386-48FE-8A64-638D4676D8E9}" destId="{8A45A47F-9A39-4C87-823E-FFFA0B8A6C5D}" srcOrd="4" destOrd="0" presId="urn:microsoft.com/office/officeart/2005/8/layout/hierarchy2"/>
    <dgm:cxn modelId="{E212CD7C-22AD-4187-9F66-CF4D5A2F2CAC}" type="presParOf" srcId="{8A45A47F-9A39-4C87-823E-FFFA0B8A6C5D}" destId="{5A6595AE-A949-4FA4-BEA5-06087D433AAE}" srcOrd="0" destOrd="0" presId="urn:microsoft.com/office/officeart/2005/8/layout/hierarchy2"/>
    <dgm:cxn modelId="{AC784A62-25D5-4112-9AFE-E125BE77CD13}" type="presParOf" srcId="{05E7382C-9386-48FE-8A64-638D4676D8E9}" destId="{951AA227-63C9-4384-8767-F96A90E70C53}" srcOrd="5" destOrd="0" presId="urn:microsoft.com/office/officeart/2005/8/layout/hierarchy2"/>
    <dgm:cxn modelId="{6808888C-C324-4746-8B3B-940CDA3808E3}" type="presParOf" srcId="{951AA227-63C9-4384-8767-F96A90E70C53}" destId="{0CF01CC7-6973-4733-A71A-AD2CD772881B}" srcOrd="0" destOrd="0" presId="urn:microsoft.com/office/officeart/2005/8/layout/hierarchy2"/>
    <dgm:cxn modelId="{9DC4DA93-C25E-4090-9A1E-E1B8FABDB35F}" type="presParOf" srcId="{951AA227-63C9-4384-8767-F96A90E70C53}" destId="{73D2442D-7B1C-488D-876E-66B00EA6402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0FA1DD-F916-4D2B-8057-41F7F1F719B9}" type="doc">
      <dgm:prSet loTypeId="urn:microsoft.com/office/officeart/2005/8/layout/hierarchy1" loCatId="hierarchy" qsTypeId="urn:microsoft.com/office/officeart/2005/8/quickstyle/3d1" qsCatId="3D" csTypeId="urn:microsoft.com/office/officeart/2005/8/colors/accent0_3" csCatId="mainScheme" phldr="1"/>
      <dgm:spPr/>
    </dgm:pt>
    <dgm:pt modelId="{C129E504-E15E-4D5C-A4AF-E9AB073C3D8C}">
      <dgm:prSet custT="1"/>
      <dgm:spPr/>
      <dgm:t>
        <a:bodyPr/>
        <a:lstStyle/>
        <a:p>
          <a:pPr marR="0" algn="ctr" rtl="0"/>
          <a:endParaRPr lang="ru-RU" sz="1400" baseline="0" dirty="0" smtClean="0">
            <a:latin typeface="Arial"/>
          </a:endParaRPr>
        </a:p>
        <a:p>
          <a:pPr marR="0" algn="ctr" rtl="0"/>
          <a:r>
            <a:rPr lang="ru-RU" sz="2400" b="1" baseline="0" dirty="0" smtClean="0">
              <a:latin typeface="Arial"/>
            </a:rPr>
            <a:t>Средства развития</a:t>
          </a:r>
        </a:p>
        <a:p>
          <a:pPr marR="0" algn="ctr" rtl="0"/>
          <a:r>
            <a:rPr lang="ru-RU" sz="2400" b="1" baseline="0" dirty="0" smtClean="0">
              <a:latin typeface="Arial"/>
            </a:rPr>
            <a:t>речи</a:t>
          </a:r>
          <a:endParaRPr lang="ru-RU" sz="2400" b="1" dirty="0" smtClean="0"/>
        </a:p>
      </dgm:t>
    </dgm:pt>
    <dgm:pt modelId="{58D6B492-688B-4D7A-B0B4-7659D5CE9B75}" type="parTrans" cxnId="{72483516-225B-49F2-99F6-216D3B103558}">
      <dgm:prSet/>
      <dgm:spPr/>
      <dgm:t>
        <a:bodyPr/>
        <a:lstStyle/>
        <a:p>
          <a:endParaRPr lang="ru-RU"/>
        </a:p>
      </dgm:t>
    </dgm:pt>
    <dgm:pt modelId="{72F2384B-3063-45EF-9A2C-A3881CF8BA46}" type="sibTrans" cxnId="{72483516-225B-49F2-99F6-216D3B103558}">
      <dgm:prSet/>
      <dgm:spPr/>
      <dgm:t>
        <a:bodyPr/>
        <a:lstStyle/>
        <a:p>
          <a:endParaRPr lang="ru-RU"/>
        </a:p>
      </dgm:t>
    </dgm:pt>
    <dgm:pt modelId="{EFF3314F-6EC3-41C2-81C3-BC95040DE1CB}">
      <dgm:prSet custT="1"/>
      <dgm:spPr/>
      <dgm:t>
        <a:bodyPr/>
        <a:lstStyle/>
        <a:p>
          <a:pPr marR="0" algn="ctr" rtl="0"/>
          <a:r>
            <a:rPr lang="ru-RU" sz="1800" b="1" baseline="0" dirty="0" smtClean="0">
              <a:latin typeface="Arial"/>
            </a:rPr>
            <a:t>Общение взрослых и детей</a:t>
          </a:r>
        </a:p>
        <a:p>
          <a:pPr marR="0" algn="ctr" rtl="0"/>
          <a:endParaRPr lang="ru-RU" sz="1800" b="1" baseline="0" dirty="0" smtClean="0">
            <a:latin typeface="Arial"/>
          </a:endParaRPr>
        </a:p>
        <a:p>
          <a:pPr marR="0" algn="ctr" rtl="0"/>
          <a:r>
            <a:rPr lang="ru-RU" sz="1800" b="1" baseline="0" dirty="0" smtClean="0">
              <a:latin typeface="Arial"/>
            </a:rPr>
            <a:t>Культурная языковая среда</a:t>
          </a:r>
          <a:endParaRPr lang="ru-RU" sz="1800" b="1" dirty="0" smtClean="0"/>
        </a:p>
      </dgm:t>
    </dgm:pt>
    <dgm:pt modelId="{80A4DF17-7DA3-4B8F-A3D1-E15E90E8C7EF}" type="parTrans" cxnId="{13AB31DD-370B-48FD-83AF-337820B902AD}">
      <dgm:prSet/>
      <dgm:spPr/>
      <dgm:t>
        <a:bodyPr/>
        <a:lstStyle/>
        <a:p>
          <a:endParaRPr lang="ru-RU"/>
        </a:p>
      </dgm:t>
    </dgm:pt>
    <dgm:pt modelId="{F029D239-8AA1-4F38-BF62-5411CED25EA5}" type="sibTrans" cxnId="{13AB31DD-370B-48FD-83AF-337820B902AD}">
      <dgm:prSet/>
      <dgm:spPr/>
      <dgm:t>
        <a:bodyPr/>
        <a:lstStyle/>
        <a:p>
          <a:endParaRPr lang="ru-RU"/>
        </a:p>
      </dgm:t>
    </dgm:pt>
    <dgm:pt modelId="{CCFBC868-FD6D-483A-B5CE-13920D2451E6}">
      <dgm:prSet custT="1"/>
      <dgm:spPr/>
      <dgm:t>
        <a:bodyPr/>
        <a:lstStyle/>
        <a:p>
          <a:pPr marR="0" algn="ctr" rtl="0"/>
          <a:endParaRPr lang="ru-RU" sz="1800" baseline="0" dirty="0" smtClean="0">
            <a:latin typeface="Arial"/>
          </a:endParaRPr>
        </a:p>
        <a:p>
          <a:pPr marR="0" algn="ctr" rtl="0"/>
          <a:r>
            <a:rPr lang="ru-RU" sz="1800" b="1" baseline="0" dirty="0" smtClean="0">
              <a:latin typeface="Arial"/>
            </a:rPr>
            <a:t>ООД по развитию речи</a:t>
          </a:r>
        </a:p>
        <a:p>
          <a:pPr marR="0" algn="ctr" rtl="0"/>
          <a:endParaRPr lang="ru-RU" sz="1800" b="1" baseline="0" dirty="0" smtClean="0">
            <a:latin typeface="Arial"/>
          </a:endParaRPr>
        </a:p>
        <a:p>
          <a:pPr marR="0" algn="ctr" rtl="0"/>
          <a:r>
            <a:rPr lang="ru-RU" sz="1800" b="1" baseline="0" dirty="0" smtClean="0">
              <a:latin typeface="Arial"/>
            </a:rPr>
            <a:t>Художественная литература</a:t>
          </a:r>
          <a:endParaRPr lang="ru-RU" sz="1800" dirty="0" smtClean="0"/>
        </a:p>
      </dgm:t>
    </dgm:pt>
    <dgm:pt modelId="{12AA3BF6-F0DD-4E5D-9CB2-94724B166A9B}" type="parTrans" cxnId="{E8ED62CE-5F12-4A5D-A5BC-FD76849EFA36}">
      <dgm:prSet/>
      <dgm:spPr/>
      <dgm:t>
        <a:bodyPr/>
        <a:lstStyle/>
        <a:p>
          <a:endParaRPr lang="ru-RU"/>
        </a:p>
      </dgm:t>
    </dgm:pt>
    <dgm:pt modelId="{DF9E053B-1B95-4D61-A493-9CB09919BE05}" type="sibTrans" cxnId="{E8ED62CE-5F12-4A5D-A5BC-FD76849EFA36}">
      <dgm:prSet/>
      <dgm:spPr/>
      <dgm:t>
        <a:bodyPr/>
        <a:lstStyle/>
        <a:p>
          <a:endParaRPr lang="ru-RU"/>
        </a:p>
      </dgm:t>
    </dgm:pt>
    <dgm:pt modelId="{F7488BD4-47D3-41C0-BC11-5931D87655C7}">
      <dgm:prSet custT="1"/>
      <dgm:spPr/>
      <dgm:t>
        <a:bodyPr/>
        <a:lstStyle/>
        <a:p>
          <a:pPr marR="0" algn="ctr" rtl="0"/>
          <a:endParaRPr lang="ru-RU" sz="1400" baseline="0" dirty="0" smtClean="0">
            <a:latin typeface="Arial"/>
          </a:endParaRPr>
        </a:p>
        <a:p>
          <a:pPr marR="0" algn="ctr" rtl="0"/>
          <a:r>
            <a:rPr lang="ru-RU" sz="1600" b="1" baseline="0" dirty="0" smtClean="0">
              <a:latin typeface="Arial"/>
            </a:rPr>
            <a:t>Изобразительное искусство, музыка, театр</a:t>
          </a:r>
        </a:p>
        <a:p>
          <a:pPr marR="0" algn="ctr" rtl="0"/>
          <a:endParaRPr lang="ru-RU" sz="900" b="1" baseline="0" dirty="0" smtClean="0">
            <a:latin typeface="Arial"/>
          </a:endParaRPr>
        </a:p>
        <a:p>
          <a:pPr marR="0" algn="ctr" rtl="0"/>
          <a:r>
            <a:rPr lang="ru-RU" sz="1600" b="1" baseline="0" dirty="0" smtClean="0">
              <a:latin typeface="Arial"/>
            </a:rPr>
            <a:t>Образовательная деятельность по другим разделам Программы</a:t>
          </a:r>
          <a:endParaRPr lang="ru-RU" sz="1600" dirty="0" smtClean="0"/>
        </a:p>
      </dgm:t>
    </dgm:pt>
    <dgm:pt modelId="{9DE147F5-848E-4DA0-8818-BA05F527260F}" type="parTrans" cxnId="{7E7D662B-8317-4F7F-B29E-649DE0E65584}">
      <dgm:prSet/>
      <dgm:spPr/>
      <dgm:t>
        <a:bodyPr/>
        <a:lstStyle/>
        <a:p>
          <a:endParaRPr lang="ru-RU"/>
        </a:p>
      </dgm:t>
    </dgm:pt>
    <dgm:pt modelId="{84773697-113F-4B9A-91AF-D8455FF204CF}" type="sibTrans" cxnId="{7E7D662B-8317-4F7F-B29E-649DE0E65584}">
      <dgm:prSet/>
      <dgm:spPr/>
      <dgm:t>
        <a:bodyPr/>
        <a:lstStyle/>
        <a:p>
          <a:endParaRPr lang="ru-RU"/>
        </a:p>
      </dgm:t>
    </dgm:pt>
    <dgm:pt modelId="{2B09AFD7-C1A8-4CE3-B284-DE1C52DD2A29}" type="pres">
      <dgm:prSet presAssocID="{D40FA1DD-F916-4D2B-8057-41F7F1F719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C580EB-3D82-4EE0-A5B0-BAEF66889E26}" type="pres">
      <dgm:prSet presAssocID="{C129E504-E15E-4D5C-A4AF-E9AB073C3D8C}" presName="hierRoot1" presStyleCnt="0"/>
      <dgm:spPr/>
    </dgm:pt>
    <dgm:pt modelId="{969993C8-F851-4B35-8CCC-6F6BB4DF18F8}" type="pres">
      <dgm:prSet presAssocID="{C129E504-E15E-4D5C-A4AF-E9AB073C3D8C}" presName="composite" presStyleCnt="0"/>
      <dgm:spPr/>
    </dgm:pt>
    <dgm:pt modelId="{AE33BAAF-7548-4C68-8B12-903E217B7E65}" type="pres">
      <dgm:prSet presAssocID="{C129E504-E15E-4D5C-A4AF-E9AB073C3D8C}" presName="background" presStyleLbl="node0" presStyleIdx="0" presStyleCnt="1"/>
      <dgm:spPr/>
    </dgm:pt>
    <dgm:pt modelId="{BCCD7D97-D2B3-4DF4-95C8-2C0B5C974CE1}" type="pres">
      <dgm:prSet presAssocID="{C129E504-E15E-4D5C-A4AF-E9AB073C3D8C}" presName="text" presStyleLbl="fgAcc0" presStyleIdx="0" presStyleCnt="1" custScaleX="153253" custLinFactNeighborX="2703" custLinFactNeighborY="-506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3E1D92-83DF-45B0-A640-7F3001CB7C32}" type="pres">
      <dgm:prSet presAssocID="{C129E504-E15E-4D5C-A4AF-E9AB073C3D8C}" presName="hierChild2" presStyleCnt="0"/>
      <dgm:spPr/>
    </dgm:pt>
    <dgm:pt modelId="{3C3BD148-68E9-440A-89C1-7A781032A76B}" type="pres">
      <dgm:prSet presAssocID="{80A4DF17-7DA3-4B8F-A3D1-E15E90E8C7E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BA332B9-39A1-4708-A70E-8A90421B3C55}" type="pres">
      <dgm:prSet presAssocID="{EFF3314F-6EC3-41C2-81C3-BC95040DE1CB}" presName="hierRoot2" presStyleCnt="0"/>
      <dgm:spPr/>
    </dgm:pt>
    <dgm:pt modelId="{D2F74E0B-9FB1-43E5-85B1-9E874F10A6FF}" type="pres">
      <dgm:prSet presAssocID="{EFF3314F-6EC3-41C2-81C3-BC95040DE1CB}" presName="composite2" presStyleCnt="0"/>
      <dgm:spPr/>
    </dgm:pt>
    <dgm:pt modelId="{E987A3EB-05EA-46E9-93EE-8212960C5FB2}" type="pres">
      <dgm:prSet presAssocID="{EFF3314F-6EC3-41C2-81C3-BC95040DE1CB}" presName="background2" presStyleLbl="node2" presStyleIdx="0" presStyleCnt="3"/>
      <dgm:spPr/>
    </dgm:pt>
    <dgm:pt modelId="{059D1BEC-6A0A-4652-A5A0-26242C6595C3}" type="pres">
      <dgm:prSet presAssocID="{EFF3314F-6EC3-41C2-81C3-BC95040DE1CB}" presName="text2" presStyleLbl="fgAcc2" presStyleIdx="0" presStyleCnt="3" custScaleY="139727" custLinFactNeighborX="3203" custLinFactNeighborY="-198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4C9815-8801-40F0-8E8E-79F267180FA6}" type="pres">
      <dgm:prSet presAssocID="{EFF3314F-6EC3-41C2-81C3-BC95040DE1CB}" presName="hierChild3" presStyleCnt="0"/>
      <dgm:spPr/>
    </dgm:pt>
    <dgm:pt modelId="{2395C80D-380F-4954-96C4-085795F8AD66}" type="pres">
      <dgm:prSet presAssocID="{12AA3BF6-F0DD-4E5D-9CB2-94724B166A9B}" presName="Name10" presStyleLbl="parChTrans1D2" presStyleIdx="1" presStyleCnt="3"/>
      <dgm:spPr/>
      <dgm:t>
        <a:bodyPr/>
        <a:lstStyle/>
        <a:p>
          <a:endParaRPr lang="ru-RU"/>
        </a:p>
      </dgm:t>
    </dgm:pt>
    <dgm:pt modelId="{10AA4A03-53C8-4236-8A4E-B4FDEE2C905E}" type="pres">
      <dgm:prSet presAssocID="{CCFBC868-FD6D-483A-B5CE-13920D2451E6}" presName="hierRoot2" presStyleCnt="0"/>
      <dgm:spPr/>
    </dgm:pt>
    <dgm:pt modelId="{AECFEDE0-5700-4DC7-B055-874C16465920}" type="pres">
      <dgm:prSet presAssocID="{CCFBC868-FD6D-483A-B5CE-13920D2451E6}" presName="composite2" presStyleCnt="0"/>
      <dgm:spPr/>
    </dgm:pt>
    <dgm:pt modelId="{330B82B1-F4DD-4D17-8B62-EF3F9166A260}" type="pres">
      <dgm:prSet presAssocID="{CCFBC868-FD6D-483A-B5CE-13920D2451E6}" presName="background2" presStyleLbl="node2" presStyleIdx="1" presStyleCnt="3"/>
      <dgm:spPr/>
    </dgm:pt>
    <dgm:pt modelId="{031EF218-9E81-4D19-B5E8-B00F4033658E}" type="pres">
      <dgm:prSet presAssocID="{CCFBC868-FD6D-483A-B5CE-13920D2451E6}" presName="text2" presStyleLbl="fgAcc2" presStyleIdx="1" presStyleCnt="3" custScaleY="140930" custLinFactNeighborX="1201" custLinFactNeighborY="-21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BAB2AB-BFA5-481F-90CB-149F37CB7F89}" type="pres">
      <dgm:prSet presAssocID="{CCFBC868-FD6D-483A-B5CE-13920D2451E6}" presName="hierChild3" presStyleCnt="0"/>
      <dgm:spPr/>
    </dgm:pt>
    <dgm:pt modelId="{77F02E8E-4C5D-4BDF-BE60-515722C8AC96}" type="pres">
      <dgm:prSet presAssocID="{9DE147F5-848E-4DA0-8818-BA05F527260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D90B728E-2B77-4DB6-A5BC-9350745418DB}" type="pres">
      <dgm:prSet presAssocID="{F7488BD4-47D3-41C0-BC11-5931D87655C7}" presName="hierRoot2" presStyleCnt="0"/>
      <dgm:spPr/>
    </dgm:pt>
    <dgm:pt modelId="{39B72E87-835D-4DB2-9801-B3DDB789D429}" type="pres">
      <dgm:prSet presAssocID="{F7488BD4-47D3-41C0-BC11-5931D87655C7}" presName="composite2" presStyleCnt="0"/>
      <dgm:spPr/>
    </dgm:pt>
    <dgm:pt modelId="{6D1FBC00-A25F-4C62-8355-0D54EEBD3B30}" type="pres">
      <dgm:prSet presAssocID="{F7488BD4-47D3-41C0-BC11-5931D87655C7}" presName="background2" presStyleLbl="node2" presStyleIdx="2" presStyleCnt="3"/>
      <dgm:spPr/>
    </dgm:pt>
    <dgm:pt modelId="{BFA49B95-D46E-4A18-B2CF-95CE2B7D7AC2}" type="pres">
      <dgm:prSet presAssocID="{F7488BD4-47D3-41C0-BC11-5931D87655C7}" presName="text2" presStyleLbl="fgAcc2" presStyleIdx="2" presStyleCnt="3" custScaleY="139153" custLinFactNeighborX="-1001" custLinFactNeighborY="-198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575C42-FA9B-49EC-BF98-75CEBE7ACCE1}" type="pres">
      <dgm:prSet presAssocID="{F7488BD4-47D3-41C0-BC11-5931D87655C7}" presName="hierChild3" presStyleCnt="0"/>
      <dgm:spPr/>
    </dgm:pt>
  </dgm:ptLst>
  <dgm:cxnLst>
    <dgm:cxn modelId="{2C190630-B13A-46D4-A1B2-066D0314419A}" type="presOf" srcId="{CCFBC868-FD6D-483A-B5CE-13920D2451E6}" destId="{031EF218-9E81-4D19-B5E8-B00F4033658E}" srcOrd="0" destOrd="0" presId="urn:microsoft.com/office/officeart/2005/8/layout/hierarchy1"/>
    <dgm:cxn modelId="{A8461B95-5CD4-4A24-8BC3-FE574152CEBB}" type="presOf" srcId="{D40FA1DD-F916-4D2B-8057-41F7F1F719B9}" destId="{2B09AFD7-C1A8-4CE3-B284-DE1C52DD2A29}" srcOrd="0" destOrd="0" presId="urn:microsoft.com/office/officeart/2005/8/layout/hierarchy1"/>
    <dgm:cxn modelId="{81682B81-E934-4692-83B2-A09095BEA312}" type="presOf" srcId="{C129E504-E15E-4D5C-A4AF-E9AB073C3D8C}" destId="{BCCD7D97-D2B3-4DF4-95C8-2C0B5C974CE1}" srcOrd="0" destOrd="0" presId="urn:microsoft.com/office/officeart/2005/8/layout/hierarchy1"/>
    <dgm:cxn modelId="{490AF17E-5C51-491C-9678-849932130D68}" type="presOf" srcId="{12AA3BF6-F0DD-4E5D-9CB2-94724B166A9B}" destId="{2395C80D-380F-4954-96C4-085795F8AD66}" srcOrd="0" destOrd="0" presId="urn:microsoft.com/office/officeart/2005/8/layout/hierarchy1"/>
    <dgm:cxn modelId="{247B7C9A-0195-46E9-86A1-6A44D9DC0F62}" type="presOf" srcId="{EFF3314F-6EC3-41C2-81C3-BC95040DE1CB}" destId="{059D1BEC-6A0A-4652-A5A0-26242C6595C3}" srcOrd="0" destOrd="0" presId="urn:microsoft.com/office/officeart/2005/8/layout/hierarchy1"/>
    <dgm:cxn modelId="{72483516-225B-49F2-99F6-216D3B103558}" srcId="{D40FA1DD-F916-4D2B-8057-41F7F1F719B9}" destId="{C129E504-E15E-4D5C-A4AF-E9AB073C3D8C}" srcOrd="0" destOrd="0" parTransId="{58D6B492-688B-4D7A-B0B4-7659D5CE9B75}" sibTransId="{72F2384B-3063-45EF-9A2C-A3881CF8BA46}"/>
    <dgm:cxn modelId="{7E7D662B-8317-4F7F-B29E-649DE0E65584}" srcId="{C129E504-E15E-4D5C-A4AF-E9AB073C3D8C}" destId="{F7488BD4-47D3-41C0-BC11-5931D87655C7}" srcOrd="2" destOrd="0" parTransId="{9DE147F5-848E-4DA0-8818-BA05F527260F}" sibTransId="{84773697-113F-4B9A-91AF-D8455FF204CF}"/>
    <dgm:cxn modelId="{4FA8301D-55B6-4262-B417-E9556175224B}" type="presOf" srcId="{F7488BD4-47D3-41C0-BC11-5931D87655C7}" destId="{BFA49B95-D46E-4A18-B2CF-95CE2B7D7AC2}" srcOrd="0" destOrd="0" presId="urn:microsoft.com/office/officeart/2005/8/layout/hierarchy1"/>
    <dgm:cxn modelId="{E8ED62CE-5F12-4A5D-A5BC-FD76849EFA36}" srcId="{C129E504-E15E-4D5C-A4AF-E9AB073C3D8C}" destId="{CCFBC868-FD6D-483A-B5CE-13920D2451E6}" srcOrd="1" destOrd="0" parTransId="{12AA3BF6-F0DD-4E5D-9CB2-94724B166A9B}" sibTransId="{DF9E053B-1B95-4D61-A493-9CB09919BE05}"/>
    <dgm:cxn modelId="{9C727190-D885-4C7D-AE0F-3223E5F37264}" type="presOf" srcId="{80A4DF17-7DA3-4B8F-A3D1-E15E90E8C7EF}" destId="{3C3BD148-68E9-440A-89C1-7A781032A76B}" srcOrd="0" destOrd="0" presId="urn:microsoft.com/office/officeart/2005/8/layout/hierarchy1"/>
    <dgm:cxn modelId="{40BB4175-9E7F-43D6-AEC3-49620D3B7E1E}" type="presOf" srcId="{9DE147F5-848E-4DA0-8818-BA05F527260F}" destId="{77F02E8E-4C5D-4BDF-BE60-515722C8AC96}" srcOrd="0" destOrd="0" presId="urn:microsoft.com/office/officeart/2005/8/layout/hierarchy1"/>
    <dgm:cxn modelId="{13AB31DD-370B-48FD-83AF-337820B902AD}" srcId="{C129E504-E15E-4D5C-A4AF-E9AB073C3D8C}" destId="{EFF3314F-6EC3-41C2-81C3-BC95040DE1CB}" srcOrd="0" destOrd="0" parTransId="{80A4DF17-7DA3-4B8F-A3D1-E15E90E8C7EF}" sibTransId="{F029D239-8AA1-4F38-BF62-5411CED25EA5}"/>
    <dgm:cxn modelId="{B7D75BD1-4926-4FB8-98A0-7ECEB0A46F1A}" type="presParOf" srcId="{2B09AFD7-C1A8-4CE3-B284-DE1C52DD2A29}" destId="{67C580EB-3D82-4EE0-A5B0-BAEF66889E26}" srcOrd="0" destOrd="0" presId="urn:microsoft.com/office/officeart/2005/8/layout/hierarchy1"/>
    <dgm:cxn modelId="{1A976390-9C7A-4D04-8E5A-036983CF06DA}" type="presParOf" srcId="{67C580EB-3D82-4EE0-A5B0-BAEF66889E26}" destId="{969993C8-F851-4B35-8CCC-6F6BB4DF18F8}" srcOrd="0" destOrd="0" presId="urn:microsoft.com/office/officeart/2005/8/layout/hierarchy1"/>
    <dgm:cxn modelId="{D0ABD188-F4A2-4D5B-A910-C7D72B652B2F}" type="presParOf" srcId="{969993C8-F851-4B35-8CCC-6F6BB4DF18F8}" destId="{AE33BAAF-7548-4C68-8B12-903E217B7E65}" srcOrd="0" destOrd="0" presId="urn:microsoft.com/office/officeart/2005/8/layout/hierarchy1"/>
    <dgm:cxn modelId="{1E4D6090-CA3E-4544-A5FB-99CF90FF4652}" type="presParOf" srcId="{969993C8-F851-4B35-8CCC-6F6BB4DF18F8}" destId="{BCCD7D97-D2B3-4DF4-95C8-2C0B5C974CE1}" srcOrd="1" destOrd="0" presId="urn:microsoft.com/office/officeart/2005/8/layout/hierarchy1"/>
    <dgm:cxn modelId="{9B5BDDC7-174F-4C14-AD39-BFB279D99C9D}" type="presParOf" srcId="{67C580EB-3D82-4EE0-A5B0-BAEF66889E26}" destId="{F13E1D92-83DF-45B0-A640-7F3001CB7C32}" srcOrd="1" destOrd="0" presId="urn:microsoft.com/office/officeart/2005/8/layout/hierarchy1"/>
    <dgm:cxn modelId="{27308BF7-C532-48AB-B773-4F82C750C3D8}" type="presParOf" srcId="{F13E1D92-83DF-45B0-A640-7F3001CB7C32}" destId="{3C3BD148-68E9-440A-89C1-7A781032A76B}" srcOrd="0" destOrd="0" presId="urn:microsoft.com/office/officeart/2005/8/layout/hierarchy1"/>
    <dgm:cxn modelId="{74C3B205-EBB1-4270-8DA8-1EC50CA664C0}" type="presParOf" srcId="{F13E1D92-83DF-45B0-A640-7F3001CB7C32}" destId="{9BA332B9-39A1-4708-A70E-8A90421B3C55}" srcOrd="1" destOrd="0" presId="urn:microsoft.com/office/officeart/2005/8/layout/hierarchy1"/>
    <dgm:cxn modelId="{051958B2-F904-4A1B-B7D7-A92F46FF9560}" type="presParOf" srcId="{9BA332B9-39A1-4708-A70E-8A90421B3C55}" destId="{D2F74E0B-9FB1-43E5-85B1-9E874F10A6FF}" srcOrd="0" destOrd="0" presId="urn:microsoft.com/office/officeart/2005/8/layout/hierarchy1"/>
    <dgm:cxn modelId="{3F9BC949-21F4-451B-A07B-4EBE77260A48}" type="presParOf" srcId="{D2F74E0B-9FB1-43E5-85B1-9E874F10A6FF}" destId="{E987A3EB-05EA-46E9-93EE-8212960C5FB2}" srcOrd="0" destOrd="0" presId="urn:microsoft.com/office/officeart/2005/8/layout/hierarchy1"/>
    <dgm:cxn modelId="{76664539-F6E5-4BD0-A744-775D4F3C9ABB}" type="presParOf" srcId="{D2F74E0B-9FB1-43E5-85B1-9E874F10A6FF}" destId="{059D1BEC-6A0A-4652-A5A0-26242C6595C3}" srcOrd="1" destOrd="0" presId="urn:microsoft.com/office/officeart/2005/8/layout/hierarchy1"/>
    <dgm:cxn modelId="{10BC030A-346C-4678-81A1-F58C850D54B1}" type="presParOf" srcId="{9BA332B9-39A1-4708-A70E-8A90421B3C55}" destId="{114C9815-8801-40F0-8E8E-79F267180FA6}" srcOrd="1" destOrd="0" presId="urn:microsoft.com/office/officeart/2005/8/layout/hierarchy1"/>
    <dgm:cxn modelId="{06EE0768-493B-446E-81DA-3AD4204277B7}" type="presParOf" srcId="{F13E1D92-83DF-45B0-A640-7F3001CB7C32}" destId="{2395C80D-380F-4954-96C4-085795F8AD66}" srcOrd="2" destOrd="0" presId="urn:microsoft.com/office/officeart/2005/8/layout/hierarchy1"/>
    <dgm:cxn modelId="{6A43485C-28DA-42AC-8105-87977BCB88BF}" type="presParOf" srcId="{F13E1D92-83DF-45B0-A640-7F3001CB7C32}" destId="{10AA4A03-53C8-4236-8A4E-B4FDEE2C905E}" srcOrd="3" destOrd="0" presId="urn:microsoft.com/office/officeart/2005/8/layout/hierarchy1"/>
    <dgm:cxn modelId="{48366BE9-30CC-4CA2-968F-2E2CDBD5BDE0}" type="presParOf" srcId="{10AA4A03-53C8-4236-8A4E-B4FDEE2C905E}" destId="{AECFEDE0-5700-4DC7-B055-874C16465920}" srcOrd="0" destOrd="0" presId="urn:microsoft.com/office/officeart/2005/8/layout/hierarchy1"/>
    <dgm:cxn modelId="{8DDAC2DC-36BF-4F4F-854B-67E0919FBAF0}" type="presParOf" srcId="{AECFEDE0-5700-4DC7-B055-874C16465920}" destId="{330B82B1-F4DD-4D17-8B62-EF3F9166A260}" srcOrd="0" destOrd="0" presId="urn:microsoft.com/office/officeart/2005/8/layout/hierarchy1"/>
    <dgm:cxn modelId="{77AD7843-25A9-4B1A-9A99-A6A314F7A3F3}" type="presParOf" srcId="{AECFEDE0-5700-4DC7-B055-874C16465920}" destId="{031EF218-9E81-4D19-B5E8-B00F4033658E}" srcOrd="1" destOrd="0" presId="urn:microsoft.com/office/officeart/2005/8/layout/hierarchy1"/>
    <dgm:cxn modelId="{D6BDC193-34E8-4CD6-BEBE-7AB23C23B057}" type="presParOf" srcId="{10AA4A03-53C8-4236-8A4E-B4FDEE2C905E}" destId="{8CBAB2AB-BFA5-481F-90CB-149F37CB7F89}" srcOrd="1" destOrd="0" presId="urn:microsoft.com/office/officeart/2005/8/layout/hierarchy1"/>
    <dgm:cxn modelId="{809178AF-23BD-49CC-89A9-DF33014559D2}" type="presParOf" srcId="{F13E1D92-83DF-45B0-A640-7F3001CB7C32}" destId="{77F02E8E-4C5D-4BDF-BE60-515722C8AC96}" srcOrd="4" destOrd="0" presId="urn:microsoft.com/office/officeart/2005/8/layout/hierarchy1"/>
    <dgm:cxn modelId="{4F54A5C9-988F-450C-882A-EA7A1555D12A}" type="presParOf" srcId="{F13E1D92-83DF-45B0-A640-7F3001CB7C32}" destId="{D90B728E-2B77-4DB6-A5BC-9350745418DB}" srcOrd="5" destOrd="0" presId="urn:microsoft.com/office/officeart/2005/8/layout/hierarchy1"/>
    <dgm:cxn modelId="{A62E6A2C-58D9-485A-BEAB-6B4E34563B28}" type="presParOf" srcId="{D90B728E-2B77-4DB6-A5BC-9350745418DB}" destId="{39B72E87-835D-4DB2-9801-B3DDB789D429}" srcOrd="0" destOrd="0" presId="urn:microsoft.com/office/officeart/2005/8/layout/hierarchy1"/>
    <dgm:cxn modelId="{8310A8DF-5167-4335-80F2-19DC54637158}" type="presParOf" srcId="{39B72E87-835D-4DB2-9801-B3DDB789D429}" destId="{6D1FBC00-A25F-4C62-8355-0D54EEBD3B30}" srcOrd="0" destOrd="0" presId="urn:microsoft.com/office/officeart/2005/8/layout/hierarchy1"/>
    <dgm:cxn modelId="{6C61A3B0-F25B-4ABF-A466-F950A3405C3C}" type="presParOf" srcId="{39B72E87-835D-4DB2-9801-B3DDB789D429}" destId="{BFA49B95-D46E-4A18-B2CF-95CE2B7D7AC2}" srcOrd="1" destOrd="0" presId="urn:microsoft.com/office/officeart/2005/8/layout/hierarchy1"/>
    <dgm:cxn modelId="{27DEEDE9-523B-4708-A259-F180EA4CE55C}" type="presParOf" srcId="{D90B728E-2B77-4DB6-A5BC-9350745418DB}" destId="{AE575C42-FA9B-49EC-BF98-75CEBE7ACCE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583AB7-5123-46CD-8008-AC2F76CB1D3B}" type="doc">
      <dgm:prSet loTypeId="urn:microsoft.com/office/officeart/2005/8/layout/list1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415FE4CC-A02A-4565-AC7B-B38C95FEDD37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внимательное и бережное отношение взрослого к ребёнку</a:t>
          </a:r>
          <a:endParaRPr lang="ru-RU" sz="1600" dirty="0">
            <a:solidFill>
              <a:schemeClr val="tx1"/>
            </a:solidFill>
          </a:endParaRPr>
        </a:p>
      </dgm:t>
    </dgm:pt>
    <dgm:pt modelId="{798B87CC-10DB-4647-B909-ABBF06B6BB97}" type="parTrans" cxnId="{4B0F743A-678E-461A-9A3B-A70A3ECC49E0}">
      <dgm:prSet/>
      <dgm:spPr/>
      <dgm:t>
        <a:bodyPr/>
        <a:lstStyle/>
        <a:p>
          <a:endParaRPr lang="ru-RU"/>
        </a:p>
      </dgm:t>
    </dgm:pt>
    <dgm:pt modelId="{ABDD3767-6407-43D4-A9FE-9A7F45E41BB5}" type="sibTrans" cxnId="{4B0F743A-678E-461A-9A3B-A70A3ECC49E0}">
      <dgm:prSet/>
      <dgm:spPr/>
      <dgm:t>
        <a:bodyPr/>
        <a:lstStyle/>
        <a:p>
          <a:endParaRPr lang="ru-RU"/>
        </a:p>
      </dgm:t>
    </dgm:pt>
    <dgm:pt modelId="{625423F5-4AD6-44C5-B6F9-4545437EED60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организация совместной деятельности  ребёнка со взрослым в доступной по форме и средствам</a:t>
          </a:r>
          <a:endParaRPr lang="ru-RU" sz="1600" dirty="0">
            <a:solidFill>
              <a:schemeClr val="tx1"/>
            </a:solidFill>
          </a:endParaRPr>
        </a:p>
      </dgm:t>
    </dgm:pt>
    <dgm:pt modelId="{FA6394C1-DBAE-4A4C-827C-397DE9A83933}" type="parTrans" cxnId="{7B84E15D-C108-4B1F-A8C0-C7304F9109B8}">
      <dgm:prSet/>
      <dgm:spPr/>
      <dgm:t>
        <a:bodyPr/>
        <a:lstStyle/>
        <a:p>
          <a:endParaRPr lang="ru-RU"/>
        </a:p>
      </dgm:t>
    </dgm:pt>
    <dgm:pt modelId="{5DA3D767-A78C-43B9-A4B5-3D4B7629D69E}" type="sibTrans" cxnId="{7B84E15D-C108-4B1F-A8C0-C7304F9109B8}">
      <dgm:prSet/>
      <dgm:spPr/>
      <dgm:t>
        <a:bodyPr/>
        <a:lstStyle/>
        <a:p>
          <a:endParaRPr lang="ru-RU"/>
        </a:p>
      </dgm:t>
    </dgm:pt>
    <dgm:pt modelId="{BE4ADA20-6C94-4279-AA01-43C6862256CF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правильный  подход воспитателя к организации образовательного процесса</a:t>
          </a:r>
          <a:r>
            <a:rPr lang="ru-RU" sz="1600" dirty="0" smtClean="0">
              <a:solidFill>
                <a:schemeClr val="tx1"/>
              </a:solidFill>
            </a:rPr>
            <a:t> </a:t>
          </a:r>
          <a:endParaRPr lang="ru-RU" sz="1600" dirty="0">
            <a:solidFill>
              <a:schemeClr val="tx1"/>
            </a:solidFill>
          </a:endParaRPr>
        </a:p>
      </dgm:t>
    </dgm:pt>
    <dgm:pt modelId="{0764E6EC-719F-4087-A4B3-E1B6C0903D7C}" type="parTrans" cxnId="{5079D77B-3B37-43A4-8D58-DA63117403C8}">
      <dgm:prSet/>
      <dgm:spPr/>
      <dgm:t>
        <a:bodyPr/>
        <a:lstStyle/>
        <a:p>
          <a:endParaRPr lang="ru-RU"/>
        </a:p>
      </dgm:t>
    </dgm:pt>
    <dgm:pt modelId="{96EA21D9-49C7-413E-9D67-E744118E18A4}" type="sibTrans" cxnId="{5079D77B-3B37-43A4-8D58-DA63117403C8}">
      <dgm:prSet/>
      <dgm:spPr/>
      <dgm:t>
        <a:bodyPr/>
        <a:lstStyle/>
        <a:p>
          <a:endParaRPr lang="ru-RU"/>
        </a:p>
      </dgm:t>
    </dgm:pt>
    <dgm:pt modelId="{162CB5B5-AF25-4D2D-A5A0-64B73ED2413B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создание образовательного пространства, предоставляющего необходимые и достаточные возможности  для игрового, сенсорного, речевого и двигательного развития с разными материалами</a:t>
          </a:r>
          <a:endParaRPr lang="ru-RU" sz="1600" dirty="0">
            <a:solidFill>
              <a:schemeClr val="tx1"/>
            </a:solidFill>
          </a:endParaRPr>
        </a:p>
      </dgm:t>
    </dgm:pt>
    <dgm:pt modelId="{D426514A-BAA0-45CC-BE2C-539A6B9CCE5C}" type="parTrans" cxnId="{A2C62A7C-B433-4CB7-A9FA-ECF935D037A2}">
      <dgm:prSet/>
      <dgm:spPr/>
      <dgm:t>
        <a:bodyPr/>
        <a:lstStyle/>
        <a:p>
          <a:endParaRPr lang="ru-RU"/>
        </a:p>
      </dgm:t>
    </dgm:pt>
    <dgm:pt modelId="{395C80EA-B513-45D8-837E-37E034666B62}" type="sibTrans" cxnId="{A2C62A7C-B433-4CB7-A9FA-ECF935D037A2}">
      <dgm:prSet/>
      <dgm:spPr/>
      <dgm:t>
        <a:bodyPr/>
        <a:lstStyle/>
        <a:p>
          <a:endParaRPr lang="ru-RU"/>
        </a:p>
      </dgm:t>
    </dgm:pt>
    <dgm:pt modelId="{A0FFAB13-4611-4CB2-8B5B-4F5C0D97B909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налаживание тесного контакта воспитателя с родителями</a:t>
          </a:r>
          <a:endParaRPr lang="ru-RU" sz="1600" b="1" dirty="0">
            <a:solidFill>
              <a:schemeClr val="tx1"/>
            </a:solidFill>
          </a:endParaRPr>
        </a:p>
      </dgm:t>
    </dgm:pt>
    <dgm:pt modelId="{8C564E4A-7AB0-447B-A4A3-A1CCD96B4E8B}" type="parTrans" cxnId="{2FBCFA13-9441-464B-BE9F-CC0A727547A0}">
      <dgm:prSet/>
      <dgm:spPr/>
      <dgm:t>
        <a:bodyPr/>
        <a:lstStyle/>
        <a:p>
          <a:endParaRPr lang="ru-RU"/>
        </a:p>
      </dgm:t>
    </dgm:pt>
    <dgm:pt modelId="{A250FE01-207C-4BEF-90D9-AD8180D7C95F}" type="sibTrans" cxnId="{2FBCFA13-9441-464B-BE9F-CC0A727547A0}">
      <dgm:prSet/>
      <dgm:spPr/>
      <dgm:t>
        <a:bodyPr/>
        <a:lstStyle/>
        <a:p>
          <a:endParaRPr lang="ru-RU"/>
        </a:p>
      </dgm:t>
    </dgm:pt>
    <dgm:pt modelId="{F1D49869-81F6-4153-B962-B35333A71568}" type="pres">
      <dgm:prSet presAssocID="{58583AB7-5123-46CD-8008-AC2F76CB1D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6DA7E3-56F1-4AE4-A1F6-E43D91966542}" type="pres">
      <dgm:prSet presAssocID="{415FE4CC-A02A-4565-AC7B-B38C95FEDD37}" presName="parentLin" presStyleCnt="0"/>
      <dgm:spPr/>
    </dgm:pt>
    <dgm:pt modelId="{83F307E1-9259-4462-9924-668ED2C812B2}" type="pres">
      <dgm:prSet presAssocID="{415FE4CC-A02A-4565-AC7B-B38C95FEDD3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558A7B6-1E34-4CD2-B41B-A9AC4B76CBE4}" type="pres">
      <dgm:prSet presAssocID="{415FE4CC-A02A-4565-AC7B-B38C95FEDD37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C739F-2031-45E2-BFA5-6F60D02149CB}" type="pres">
      <dgm:prSet presAssocID="{415FE4CC-A02A-4565-AC7B-B38C95FEDD37}" presName="negativeSpace" presStyleCnt="0"/>
      <dgm:spPr/>
    </dgm:pt>
    <dgm:pt modelId="{2D7AE977-7C0F-47D7-8094-23C60843018F}" type="pres">
      <dgm:prSet presAssocID="{415FE4CC-A02A-4565-AC7B-B38C95FEDD37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279FCC17-BD40-418A-BAD3-97CCF6D72D80}" type="pres">
      <dgm:prSet presAssocID="{ABDD3767-6407-43D4-A9FE-9A7F45E41BB5}" presName="spaceBetweenRectangles" presStyleCnt="0"/>
      <dgm:spPr/>
    </dgm:pt>
    <dgm:pt modelId="{C45452BA-32F1-4CDD-8F9C-5D9D8BE8EC2A}" type="pres">
      <dgm:prSet presAssocID="{625423F5-4AD6-44C5-B6F9-4545437EED60}" presName="parentLin" presStyleCnt="0"/>
      <dgm:spPr/>
    </dgm:pt>
    <dgm:pt modelId="{8100A970-F92D-453D-B4EA-264D07C075B5}" type="pres">
      <dgm:prSet presAssocID="{625423F5-4AD6-44C5-B6F9-4545437EED6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464FD51-D22C-402E-AD4D-C53CFC03C74B}" type="pres">
      <dgm:prSet presAssocID="{625423F5-4AD6-44C5-B6F9-4545437EED60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CBD87-FB25-40A5-916A-0FA700E3EFAD}" type="pres">
      <dgm:prSet presAssocID="{625423F5-4AD6-44C5-B6F9-4545437EED60}" presName="negativeSpace" presStyleCnt="0"/>
      <dgm:spPr/>
    </dgm:pt>
    <dgm:pt modelId="{2EC6A671-9859-47AA-BEC8-FA2874B2A7AF}" type="pres">
      <dgm:prSet presAssocID="{625423F5-4AD6-44C5-B6F9-4545437EED60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B486D452-0683-45F8-A9C3-65052E1B4D9F}" type="pres">
      <dgm:prSet presAssocID="{5DA3D767-A78C-43B9-A4B5-3D4B7629D69E}" presName="spaceBetweenRectangles" presStyleCnt="0"/>
      <dgm:spPr/>
    </dgm:pt>
    <dgm:pt modelId="{FC4C3DBA-68EE-4E3D-BE1F-3E6B3651C06A}" type="pres">
      <dgm:prSet presAssocID="{BE4ADA20-6C94-4279-AA01-43C6862256CF}" presName="parentLin" presStyleCnt="0"/>
      <dgm:spPr/>
    </dgm:pt>
    <dgm:pt modelId="{6495984A-697F-47F3-AB99-CDF138F4C701}" type="pres">
      <dgm:prSet presAssocID="{BE4ADA20-6C94-4279-AA01-43C6862256C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9A78AED-8D46-4E48-BB53-DE9443344A75}" type="pres">
      <dgm:prSet presAssocID="{BE4ADA20-6C94-4279-AA01-43C6862256C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6307A-EE4C-40E2-B388-0DD78CFE18F5}" type="pres">
      <dgm:prSet presAssocID="{BE4ADA20-6C94-4279-AA01-43C6862256CF}" presName="negativeSpace" presStyleCnt="0"/>
      <dgm:spPr/>
    </dgm:pt>
    <dgm:pt modelId="{BB0AA5CF-20A6-401D-9803-17C9BD7BC22C}" type="pres">
      <dgm:prSet presAssocID="{BE4ADA20-6C94-4279-AA01-43C6862256CF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1836FE02-5804-4F82-8E28-A998828FC7E1}" type="pres">
      <dgm:prSet presAssocID="{96EA21D9-49C7-413E-9D67-E744118E18A4}" presName="spaceBetweenRectangles" presStyleCnt="0"/>
      <dgm:spPr/>
    </dgm:pt>
    <dgm:pt modelId="{31093602-FBF8-4083-8EE7-D79439A50F9D}" type="pres">
      <dgm:prSet presAssocID="{162CB5B5-AF25-4D2D-A5A0-64B73ED2413B}" presName="parentLin" presStyleCnt="0"/>
      <dgm:spPr/>
    </dgm:pt>
    <dgm:pt modelId="{E8FAE3D9-07A0-4D8A-A4F1-2ABAC77E417B}" type="pres">
      <dgm:prSet presAssocID="{162CB5B5-AF25-4D2D-A5A0-64B73ED2413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C948640-C4EE-4A2A-99C3-6E67E1371365}" type="pres">
      <dgm:prSet presAssocID="{162CB5B5-AF25-4D2D-A5A0-64B73ED2413B}" presName="parentText" presStyleLbl="node1" presStyleIdx="3" presStyleCnt="5" custScaleX="142857" custScaleY="1229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054FE-F6FA-4326-9619-5BE182FA5EA5}" type="pres">
      <dgm:prSet presAssocID="{162CB5B5-AF25-4D2D-A5A0-64B73ED2413B}" presName="negativeSpace" presStyleCnt="0"/>
      <dgm:spPr/>
    </dgm:pt>
    <dgm:pt modelId="{58377E0F-3FCC-4B42-89D1-6F4BA7583B26}" type="pres">
      <dgm:prSet presAssocID="{162CB5B5-AF25-4D2D-A5A0-64B73ED2413B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F5582F01-982A-4B34-8E03-9C61A18A5192}" type="pres">
      <dgm:prSet presAssocID="{395C80EA-B513-45D8-837E-37E034666B62}" presName="spaceBetweenRectangles" presStyleCnt="0"/>
      <dgm:spPr/>
    </dgm:pt>
    <dgm:pt modelId="{3B5B3CE4-0103-4183-A615-D5175110210A}" type="pres">
      <dgm:prSet presAssocID="{A0FFAB13-4611-4CB2-8B5B-4F5C0D97B909}" presName="parentLin" presStyleCnt="0"/>
      <dgm:spPr/>
    </dgm:pt>
    <dgm:pt modelId="{E3A7E7AC-11AA-4E78-8139-9E272F711421}" type="pres">
      <dgm:prSet presAssocID="{A0FFAB13-4611-4CB2-8B5B-4F5C0D97B90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21399CA-8839-4C6D-8245-760F26FC01A0}" type="pres">
      <dgm:prSet presAssocID="{A0FFAB13-4611-4CB2-8B5B-4F5C0D97B909}" presName="parentText" presStyleLbl="node1" presStyleIdx="4" presStyleCnt="5" custScaleX="137594" custScaleY="142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DBE15-B780-4F1D-80ED-568D3801AA87}" type="pres">
      <dgm:prSet presAssocID="{A0FFAB13-4611-4CB2-8B5B-4F5C0D97B909}" presName="negativeSpace" presStyleCnt="0"/>
      <dgm:spPr/>
    </dgm:pt>
    <dgm:pt modelId="{1F317607-FD6D-4F69-A845-6C113D1FCA7E}" type="pres">
      <dgm:prSet presAssocID="{A0FFAB13-4611-4CB2-8B5B-4F5C0D97B909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</dgm:ptLst>
  <dgm:cxnLst>
    <dgm:cxn modelId="{BA847C0B-EE50-4D2C-A042-8623261BE841}" type="presOf" srcId="{625423F5-4AD6-44C5-B6F9-4545437EED60}" destId="{8100A970-F92D-453D-B4EA-264D07C075B5}" srcOrd="0" destOrd="0" presId="urn:microsoft.com/office/officeart/2005/8/layout/list1"/>
    <dgm:cxn modelId="{7B84E15D-C108-4B1F-A8C0-C7304F9109B8}" srcId="{58583AB7-5123-46CD-8008-AC2F76CB1D3B}" destId="{625423F5-4AD6-44C5-B6F9-4545437EED60}" srcOrd="1" destOrd="0" parTransId="{FA6394C1-DBAE-4A4C-827C-397DE9A83933}" sibTransId="{5DA3D767-A78C-43B9-A4B5-3D4B7629D69E}"/>
    <dgm:cxn modelId="{2F5D956A-8708-462D-9998-7E74319481F2}" type="presOf" srcId="{162CB5B5-AF25-4D2D-A5A0-64B73ED2413B}" destId="{E8FAE3D9-07A0-4D8A-A4F1-2ABAC77E417B}" srcOrd="0" destOrd="0" presId="urn:microsoft.com/office/officeart/2005/8/layout/list1"/>
    <dgm:cxn modelId="{A9EAC1B3-EE5D-4825-B70B-A9C69A5F57B5}" type="presOf" srcId="{415FE4CC-A02A-4565-AC7B-B38C95FEDD37}" destId="{83F307E1-9259-4462-9924-668ED2C812B2}" srcOrd="0" destOrd="0" presId="urn:microsoft.com/office/officeart/2005/8/layout/list1"/>
    <dgm:cxn modelId="{7ECD03DE-5CC6-48AA-AD6F-6A803923A97D}" type="presOf" srcId="{625423F5-4AD6-44C5-B6F9-4545437EED60}" destId="{8464FD51-D22C-402E-AD4D-C53CFC03C74B}" srcOrd="1" destOrd="0" presId="urn:microsoft.com/office/officeart/2005/8/layout/list1"/>
    <dgm:cxn modelId="{2FBCFA13-9441-464B-BE9F-CC0A727547A0}" srcId="{58583AB7-5123-46CD-8008-AC2F76CB1D3B}" destId="{A0FFAB13-4611-4CB2-8B5B-4F5C0D97B909}" srcOrd="4" destOrd="0" parTransId="{8C564E4A-7AB0-447B-A4A3-A1CCD96B4E8B}" sibTransId="{A250FE01-207C-4BEF-90D9-AD8180D7C95F}"/>
    <dgm:cxn modelId="{A2C62A7C-B433-4CB7-A9FA-ECF935D037A2}" srcId="{58583AB7-5123-46CD-8008-AC2F76CB1D3B}" destId="{162CB5B5-AF25-4D2D-A5A0-64B73ED2413B}" srcOrd="3" destOrd="0" parTransId="{D426514A-BAA0-45CC-BE2C-539A6B9CCE5C}" sibTransId="{395C80EA-B513-45D8-837E-37E034666B62}"/>
    <dgm:cxn modelId="{4B0F743A-678E-461A-9A3B-A70A3ECC49E0}" srcId="{58583AB7-5123-46CD-8008-AC2F76CB1D3B}" destId="{415FE4CC-A02A-4565-AC7B-B38C95FEDD37}" srcOrd="0" destOrd="0" parTransId="{798B87CC-10DB-4647-B909-ABBF06B6BB97}" sibTransId="{ABDD3767-6407-43D4-A9FE-9A7F45E41BB5}"/>
    <dgm:cxn modelId="{BD45E383-7FBD-4A12-B193-39A8AE45DA72}" type="presOf" srcId="{415FE4CC-A02A-4565-AC7B-B38C95FEDD37}" destId="{B558A7B6-1E34-4CD2-B41B-A9AC4B76CBE4}" srcOrd="1" destOrd="0" presId="urn:microsoft.com/office/officeart/2005/8/layout/list1"/>
    <dgm:cxn modelId="{741510AE-51C4-44AA-BEBD-6CAD4C71052B}" type="presOf" srcId="{A0FFAB13-4611-4CB2-8B5B-4F5C0D97B909}" destId="{E3A7E7AC-11AA-4E78-8139-9E272F711421}" srcOrd="0" destOrd="0" presId="urn:microsoft.com/office/officeart/2005/8/layout/list1"/>
    <dgm:cxn modelId="{057A999F-B8C0-411F-AC17-13430278AE7F}" type="presOf" srcId="{58583AB7-5123-46CD-8008-AC2F76CB1D3B}" destId="{F1D49869-81F6-4153-B962-B35333A71568}" srcOrd="0" destOrd="0" presId="urn:microsoft.com/office/officeart/2005/8/layout/list1"/>
    <dgm:cxn modelId="{1F146370-7F69-498A-8166-409F947A13AC}" type="presOf" srcId="{BE4ADA20-6C94-4279-AA01-43C6862256CF}" destId="{6495984A-697F-47F3-AB99-CDF138F4C701}" srcOrd="0" destOrd="0" presId="urn:microsoft.com/office/officeart/2005/8/layout/list1"/>
    <dgm:cxn modelId="{ECE4AF4E-DF9C-4F5A-B6C0-A4C3DC940D96}" type="presOf" srcId="{BE4ADA20-6C94-4279-AA01-43C6862256CF}" destId="{99A78AED-8D46-4E48-BB53-DE9443344A75}" srcOrd="1" destOrd="0" presId="urn:microsoft.com/office/officeart/2005/8/layout/list1"/>
    <dgm:cxn modelId="{5079D77B-3B37-43A4-8D58-DA63117403C8}" srcId="{58583AB7-5123-46CD-8008-AC2F76CB1D3B}" destId="{BE4ADA20-6C94-4279-AA01-43C6862256CF}" srcOrd="2" destOrd="0" parTransId="{0764E6EC-719F-4087-A4B3-E1B6C0903D7C}" sibTransId="{96EA21D9-49C7-413E-9D67-E744118E18A4}"/>
    <dgm:cxn modelId="{4F1B4C42-823D-4293-BAD8-ABE5031333D7}" type="presOf" srcId="{A0FFAB13-4611-4CB2-8B5B-4F5C0D97B909}" destId="{E21399CA-8839-4C6D-8245-760F26FC01A0}" srcOrd="1" destOrd="0" presId="urn:microsoft.com/office/officeart/2005/8/layout/list1"/>
    <dgm:cxn modelId="{0DBEB279-829B-45E1-83F2-0246D4C74CF1}" type="presOf" srcId="{162CB5B5-AF25-4D2D-A5A0-64B73ED2413B}" destId="{BC948640-C4EE-4A2A-99C3-6E67E1371365}" srcOrd="1" destOrd="0" presId="urn:microsoft.com/office/officeart/2005/8/layout/list1"/>
    <dgm:cxn modelId="{BA2FF88C-057A-4C4F-97C1-64D36EB547AA}" type="presParOf" srcId="{F1D49869-81F6-4153-B962-B35333A71568}" destId="{F46DA7E3-56F1-4AE4-A1F6-E43D91966542}" srcOrd="0" destOrd="0" presId="urn:microsoft.com/office/officeart/2005/8/layout/list1"/>
    <dgm:cxn modelId="{66F72F78-8CCA-4C53-BC82-5749F29FEB3E}" type="presParOf" srcId="{F46DA7E3-56F1-4AE4-A1F6-E43D91966542}" destId="{83F307E1-9259-4462-9924-668ED2C812B2}" srcOrd="0" destOrd="0" presId="urn:microsoft.com/office/officeart/2005/8/layout/list1"/>
    <dgm:cxn modelId="{B0650158-521C-42B4-8341-A99C2D8E7E08}" type="presParOf" srcId="{F46DA7E3-56F1-4AE4-A1F6-E43D91966542}" destId="{B558A7B6-1E34-4CD2-B41B-A9AC4B76CBE4}" srcOrd="1" destOrd="0" presId="urn:microsoft.com/office/officeart/2005/8/layout/list1"/>
    <dgm:cxn modelId="{6DF7D5E3-F605-469F-B0B6-C33827D05943}" type="presParOf" srcId="{F1D49869-81F6-4153-B962-B35333A71568}" destId="{61AC739F-2031-45E2-BFA5-6F60D02149CB}" srcOrd="1" destOrd="0" presId="urn:microsoft.com/office/officeart/2005/8/layout/list1"/>
    <dgm:cxn modelId="{2B52ACF6-F921-4E59-A088-A5C56741D95C}" type="presParOf" srcId="{F1D49869-81F6-4153-B962-B35333A71568}" destId="{2D7AE977-7C0F-47D7-8094-23C60843018F}" srcOrd="2" destOrd="0" presId="urn:microsoft.com/office/officeart/2005/8/layout/list1"/>
    <dgm:cxn modelId="{D7C20936-9A23-48ED-BB74-E20A3CABE049}" type="presParOf" srcId="{F1D49869-81F6-4153-B962-B35333A71568}" destId="{279FCC17-BD40-418A-BAD3-97CCF6D72D80}" srcOrd="3" destOrd="0" presId="urn:microsoft.com/office/officeart/2005/8/layout/list1"/>
    <dgm:cxn modelId="{43BE8D2F-E1C3-43A9-AE07-1C80A1D564DB}" type="presParOf" srcId="{F1D49869-81F6-4153-B962-B35333A71568}" destId="{C45452BA-32F1-4CDD-8F9C-5D9D8BE8EC2A}" srcOrd="4" destOrd="0" presId="urn:microsoft.com/office/officeart/2005/8/layout/list1"/>
    <dgm:cxn modelId="{34889607-4939-4A30-82D8-19FC784783AF}" type="presParOf" srcId="{C45452BA-32F1-4CDD-8F9C-5D9D8BE8EC2A}" destId="{8100A970-F92D-453D-B4EA-264D07C075B5}" srcOrd="0" destOrd="0" presId="urn:microsoft.com/office/officeart/2005/8/layout/list1"/>
    <dgm:cxn modelId="{4326E4C4-AF55-4F8E-A790-1641FF1AAFAB}" type="presParOf" srcId="{C45452BA-32F1-4CDD-8F9C-5D9D8BE8EC2A}" destId="{8464FD51-D22C-402E-AD4D-C53CFC03C74B}" srcOrd="1" destOrd="0" presId="urn:microsoft.com/office/officeart/2005/8/layout/list1"/>
    <dgm:cxn modelId="{A88329FC-B8C2-4530-8752-06892431FF90}" type="presParOf" srcId="{F1D49869-81F6-4153-B962-B35333A71568}" destId="{F4ACBD87-FB25-40A5-916A-0FA700E3EFAD}" srcOrd="5" destOrd="0" presId="urn:microsoft.com/office/officeart/2005/8/layout/list1"/>
    <dgm:cxn modelId="{0F439EBB-6424-48F4-96AE-C4217914A466}" type="presParOf" srcId="{F1D49869-81F6-4153-B962-B35333A71568}" destId="{2EC6A671-9859-47AA-BEC8-FA2874B2A7AF}" srcOrd="6" destOrd="0" presId="urn:microsoft.com/office/officeart/2005/8/layout/list1"/>
    <dgm:cxn modelId="{E769E37C-AC86-49FB-988D-F1DCF54309FC}" type="presParOf" srcId="{F1D49869-81F6-4153-B962-B35333A71568}" destId="{B486D452-0683-45F8-A9C3-65052E1B4D9F}" srcOrd="7" destOrd="0" presId="urn:microsoft.com/office/officeart/2005/8/layout/list1"/>
    <dgm:cxn modelId="{ABA6FDA6-E60F-4437-AEFE-F3DFCFA80087}" type="presParOf" srcId="{F1D49869-81F6-4153-B962-B35333A71568}" destId="{FC4C3DBA-68EE-4E3D-BE1F-3E6B3651C06A}" srcOrd="8" destOrd="0" presId="urn:microsoft.com/office/officeart/2005/8/layout/list1"/>
    <dgm:cxn modelId="{20EAA299-E435-4CC1-9E78-59A93FB1C4EA}" type="presParOf" srcId="{FC4C3DBA-68EE-4E3D-BE1F-3E6B3651C06A}" destId="{6495984A-697F-47F3-AB99-CDF138F4C701}" srcOrd="0" destOrd="0" presId="urn:microsoft.com/office/officeart/2005/8/layout/list1"/>
    <dgm:cxn modelId="{7C0ADDCD-E0D1-4D49-90DA-6C062D5C7596}" type="presParOf" srcId="{FC4C3DBA-68EE-4E3D-BE1F-3E6B3651C06A}" destId="{99A78AED-8D46-4E48-BB53-DE9443344A75}" srcOrd="1" destOrd="0" presId="urn:microsoft.com/office/officeart/2005/8/layout/list1"/>
    <dgm:cxn modelId="{98611B30-30CC-4C32-87F8-A335ACBFC7D7}" type="presParOf" srcId="{F1D49869-81F6-4153-B962-B35333A71568}" destId="{C586307A-EE4C-40E2-B388-0DD78CFE18F5}" srcOrd="9" destOrd="0" presId="urn:microsoft.com/office/officeart/2005/8/layout/list1"/>
    <dgm:cxn modelId="{6668C170-E8BE-41F1-A1FF-54F9E77F6048}" type="presParOf" srcId="{F1D49869-81F6-4153-B962-B35333A71568}" destId="{BB0AA5CF-20A6-401D-9803-17C9BD7BC22C}" srcOrd="10" destOrd="0" presId="urn:microsoft.com/office/officeart/2005/8/layout/list1"/>
    <dgm:cxn modelId="{5498F8ED-8CFD-486E-94AE-431C3877F1C2}" type="presParOf" srcId="{F1D49869-81F6-4153-B962-B35333A71568}" destId="{1836FE02-5804-4F82-8E28-A998828FC7E1}" srcOrd="11" destOrd="0" presId="urn:microsoft.com/office/officeart/2005/8/layout/list1"/>
    <dgm:cxn modelId="{B314E472-8480-4B8C-B922-8852E484BC6C}" type="presParOf" srcId="{F1D49869-81F6-4153-B962-B35333A71568}" destId="{31093602-FBF8-4083-8EE7-D79439A50F9D}" srcOrd="12" destOrd="0" presId="urn:microsoft.com/office/officeart/2005/8/layout/list1"/>
    <dgm:cxn modelId="{248280CF-CD79-4B6C-840C-DB49D1BC87EA}" type="presParOf" srcId="{31093602-FBF8-4083-8EE7-D79439A50F9D}" destId="{E8FAE3D9-07A0-4D8A-A4F1-2ABAC77E417B}" srcOrd="0" destOrd="0" presId="urn:microsoft.com/office/officeart/2005/8/layout/list1"/>
    <dgm:cxn modelId="{8D5D65F6-EDE1-4604-92E2-92F11B85EE44}" type="presParOf" srcId="{31093602-FBF8-4083-8EE7-D79439A50F9D}" destId="{BC948640-C4EE-4A2A-99C3-6E67E1371365}" srcOrd="1" destOrd="0" presId="urn:microsoft.com/office/officeart/2005/8/layout/list1"/>
    <dgm:cxn modelId="{8E508F7E-6EF3-4BAA-BD46-D03FC54BE570}" type="presParOf" srcId="{F1D49869-81F6-4153-B962-B35333A71568}" destId="{EF8054FE-F6FA-4326-9619-5BE182FA5EA5}" srcOrd="13" destOrd="0" presId="urn:microsoft.com/office/officeart/2005/8/layout/list1"/>
    <dgm:cxn modelId="{81559480-9CAB-4930-B729-BB9804FE8E93}" type="presParOf" srcId="{F1D49869-81F6-4153-B962-B35333A71568}" destId="{58377E0F-3FCC-4B42-89D1-6F4BA7583B26}" srcOrd="14" destOrd="0" presId="urn:microsoft.com/office/officeart/2005/8/layout/list1"/>
    <dgm:cxn modelId="{51F0F347-B08F-4E11-B238-0D5015184E73}" type="presParOf" srcId="{F1D49869-81F6-4153-B962-B35333A71568}" destId="{F5582F01-982A-4B34-8E03-9C61A18A5192}" srcOrd="15" destOrd="0" presId="urn:microsoft.com/office/officeart/2005/8/layout/list1"/>
    <dgm:cxn modelId="{345555BC-21E6-45F8-BA60-ED9B74395185}" type="presParOf" srcId="{F1D49869-81F6-4153-B962-B35333A71568}" destId="{3B5B3CE4-0103-4183-A615-D5175110210A}" srcOrd="16" destOrd="0" presId="urn:microsoft.com/office/officeart/2005/8/layout/list1"/>
    <dgm:cxn modelId="{58CC8F67-7019-465D-A28D-3F1B58595837}" type="presParOf" srcId="{3B5B3CE4-0103-4183-A615-D5175110210A}" destId="{E3A7E7AC-11AA-4E78-8139-9E272F711421}" srcOrd="0" destOrd="0" presId="urn:microsoft.com/office/officeart/2005/8/layout/list1"/>
    <dgm:cxn modelId="{40629C7B-7CD9-41A8-AC3D-43E35AAD101B}" type="presParOf" srcId="{3B5B3CE4-0103-4183-A615-D5175110210A}" destId="{E21399CA-8839-4C6D-8245-760F26FC01A0}" srcOrd="1" destOrd="0" presId="urn:microsoft.com/office/officeart/2005/8/layout/list1"/>
    <dgm:cxn modelId="{6F76EBDE-DD07-4D24-A4BA-9F3B0A7B6DE5}" type="presParOf" srcId="{F1D49869-81F6-4153-B962-B35333A71568}" destId="{9DFDBE15-B780-4F1D-80ED-568D3801AA87}" srcOrd="17" destOrd="0" presId="urn:microsoft.com/office/officeart/2005/8/layout/list1"/>
    <dgm:cxn modelId="{06D5A0D9-5502-4CDE-A281-7074D9FA6E77}" type="presParOf" srcId="{F1D49869-81F6-4153-B962-B35333A71568}" destId="{1F317607-FD6D-4F69-A845-6C113D1FCA7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3124C-72B3-4FB3-971A-E05B7DAF279B}">
      <dsp:nvSpPr>
        <dsp:cNvPr id="0" name=""/>
        <dsp:cNvSpPr/>
      </dsp:nvSpPr>
      <dsp:spPr>
        <a:xfrm>
          <a:off x="1432993" y="0"/>
          <a:ext cx="4104358" cy="4104358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B63FB0-EB51-4207-B20F-C9DCA794D993}">
      <dsp:nvSpPr>
        <dsp:cNvPr id="0" name=""/>
        <dsp:cNvSpPr/>
      </dsp:nvSpPr>
      <dsp:spPr>
        <a:xfrm>
          <a:off x="3452184" y="164067"/>
          <a:ext cx="4107795" cy="4371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Развитие словаря</a:t>
          </a:r>
          <a:endParaRPr lang="ru-RU" sz="1600" b="1" kern="1200" dirty="0"/>
        </a:p>
      </dsp:txBody>
      <dsp:txXfrm>
        <a:off x="3452184" y="164067"/>
        <a:ext cx="4107795" cy="437143"/>
      </dsp:txXfrm>
    </dsp:sp>
    <dsp:sp modelId="{A29F5DD6-E4C6-485E-BA9C-FBBFD4EEC724}">
      <dsp:nvSpPr>
        <dsp:cNvPr id="0" name=""/>
        <dsp:cNvSpPr/>
      </dsp:nvSpPr>
      <dsp:spPr>
        <a:xfrm>
          <a:off x="3452184" y="820785"/>
          <a:ext cx="4117933" cy="6466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Воспитание звуковой культуры речи</a:t>
          </a:r>
          <a:endParaRPr lang="ru-RU" sz="1600" b="1" kern="1200" dirty="0"/>
        </a:p>
      </dsp:txBody>
      <dsp:txXfrm>
        <a:off x="3452184" y="820785"/>
        <a:ext cx="4117933" cy="646685"/>
      </dsp:txXfrm>
    </dsp:sp>
    <dsp:sp modelId="{1501F401-125B-4C36-9D61-443F1D6C2880}">
      <dsp:nvSpPr>
        <dsp:cNvPr id="0" name=""/>
        <dsp:cNvSpPr/>
      </dsp:nvSpPr>
      <dsp:spPr>
        <a:xfrm>
          <a:off x="3427600" y="1590226"/>
          <a:ext cx="4191592" cy="567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Формирование  грамматического строя речи</a:t>
          </a:r>
          <a:endParaRPr lang="ru-RU" sz="1600" b="1" kern="1200" dirty="0"/>
        </a:p>
      </dsp:txBody>
      <dsp:txXfrm>
        <a:off x="3427600" y="1590226"/>
        <a:ext cx="4191592" cy="567673"/>
      </dsp:txXfrm>
    </dsp:sp>
    <dsp:sp modelId="{CA9F550A-711C-4AAA-B0BB-A2DB93E23FCE}">
      <dsp:nvSpPr>
        <dsp:cNvPr id="0" name=""/>
        <dsp:cNvSpPr/>
      </dsp:nvSpPr>
      <dsp:spPr>
        <a:xfrm>
          <a:off x="3452198" y="2298393"/>
          <a:ext cx="4259835" cy="5692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Развитие связной речи</a:t>
          </a:r>
          <a:endParaRPr lang="ru-RU" sz="1600" b="1" kern="1200" dirty="0"/>
        </a:p>
      </dsp:txBody>
      <dsp:txXfrm>
        <a:off x="3452198" y="2298393"/>
        <a:ext cx="4259835" cy="569225"/>
      </dsp:txXfrm>
    </dsp:sp>
    <dsp:sp modelId="{13EF0042-69FA-4DCB-A0E6-EA9D60CD9C05}">
      <dsp:nvSpPr>
        <dsp:cNvPr id="0" name=""/>
        <dsp:cNvSpPr/>
      </dsp:nvSpPr>
      <dsp:spPr>
        <a:xfrm>
          <a:off x="3534273" y="2955106"/>
          <a:ext cx="4245508" cy="8201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Воспитание любви и интереса к художественному слову</a:t>
          </a:r>
          <a:endParaRPr lang="ru-RU" sz="1600" b="1" kern="1200" dirty="0"/>
        </a:p>
      </dsp:txBody>
      <dsp:txXfrm>
        <a:off x="3534273" y="2955106"/>
        <a:ext cx="4245508" cy="8201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D160DF-684C-400B-8689-C4D35A92A338}">
      <dsp:nvSpPr>
        <dsp:cNvPr id="0" name=""/>
        <dsp:cNvSpPr/>
      </dsp:nvSpPr>
      <dsp:spPr>
        <a:xfrm>
          <a:off x="0" y="359674"/>
          <a:ext cx="836746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4C77E-3EEA-40F6-8DB4-A003E9B30649}">
      <dsp:nvSpPr>
        <dsp:cNvPr id="0" name=""/>
        <dsp:cNvSpPr/>
      </dsp:nvSpPr>
      <dsp:spPr>
        <a:xfrm>
          <a:off x="418373" y="108754"/>
          <a:ext cx="5857224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389" tIns="0" rIns="22138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Принцип взаимосвязи сенсорного, умственного и речевого развития</a:t>
          </a:r>
          <a:endParaRPr lang="ru-RU" sz="1800" b="1" kern="1200" dirty="0"/>
        </a:p>
      </dsp:txBody>
      <dsp:txXfrm>
        <a:off x="418373" y="108754"/>
        <a:ext cx="5857224" cy="501840"/>
      </dsp:txXfrm>
    </dsp:sp>
    <dsp:sp modelId="{06776D91-890F-424A-B58D-0EA7F224C5EF}">
      <dsp:nvSpPr>
        <dsp:cNvPr id="0" name=""/>
        <dsp:cNvSpPr/>
      </dsp:nvSpPr>
      <dsp:spPr>
        <a:xfrm>
          <a:off x="0" y="1130795"/>
          <a:ext cx="836746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DD80C-BD43-45F8-A225-65FB105D955E}">
      <dsp:nvSpPr>
        <dsp:cNvPr id="0" name=""/>
        <dsp:cNvSpPr/>
      </dsp:nvSpPr>
      <dsp:spPr>
        <a:xfrm>
          <a:off x="418373" y="879875"/>
          <a:ext cx="5857224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389" tIns="0" rIns="2213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Принцип </a:t>
          </a:r>
          <a:r>
            <a:rPr lang="ru-RU" sz="1800" b="1" kern="1200" baseline="0" dirty="0" err="1" smtClean="0">
              <a:solidFill>
                <a:srgbClr val="000000"/>
              </a:solidFill>
              <a:latin typeface="Arial"/>
            </a:rPr>
            <a:t>коммуникативнодеятельностного</a:t>
          </a: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 подхода к развитию речи</a:t>
          </a:r>
          <a:endParaRPr lang="ru-RU" sz="1800" b="1" kern="1200" dirty="0"/>
        </a:p>
      </dsp:txBody>
      <dsp:txXfrm>
        <a:off x="418373" y="879875"/>
        <a:ext cx="5857224" cy="501840"/>
      </dsp:txXfrm>
    </dsp:sp>
    <dsp:sp modelId="{178178A8-972E-4CF3-8805-56FA62F188AD}">
      <dsp:nvSpPr>
        <dsp:cNvPr id="0" name=""/>
        <dsp:cNvSpPr/>
      </dsp:nvSpPr>
      <dsp:spPr>
        <a:xfrm>
          <a:off x="0" y="1901915"/>
          <a:ext cx="836746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76EB6-422A-43B6-A59D-8D58DEEC446A}">
      <dsp:nvSpPr>
        <dsp:cNvPr id="0" name=""/>
        <dsp:cNvSpPr/>
      </dsp:nvSpPr>
      <dsp:spPr>
        <a:xfrm>
          <a:off x="418373" y="1650994"/>
          <a:ext cx="5857224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389" tIns="0" rIns="22138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Принцип развития языкового чутья</a:t>
          </a:r>
          <a:endParaRPr lang="ru-RU" sz="1800" b="1" kern="1200" dirty="0"/>
        </a:p>
      </dsp:txBody>
      <dsp:txXfrm>
        <a:off x="418373" y="1650994"/>
        <a:ext cx="5857224" cy="501840"/>
      </dsp:txXfrm>
    </dsp:sp>
    <dsp:sp modelId="{8208302F-6921-4C96-A4B4-F35AD683E75E}">
      <dsp:nvSpPr>
        <dsp:cNvPr id="0" name=""/>
        <dsp:cNvSpPr/>
      </dsp:nvSpPr>
      <dsp:spPr>
        <a:xfrm>
          <a:off x="0" y="2673035"/>
          <a:ext cx="836746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D3FD9-EC83-43DF-A228-F76FB8E0EC59}">
      <dsp:nvSpPr>
        <dsp:cNvPr id="0" name=""/>
        <dsp:cNvSpPr/>
      </dsp:nvSpPr>
      <dsp:spPr>
        <a:xfrm>
          <a:off x="418373" y="2422115"/>
          <a:ext cx="5857224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389" tIns="0" rIns="22138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Принцип формирования элементарного осознания явлений языка</a:t>
          </a:r>
          <a:endParaRPr lang="ru-RU" sz="1800" b="1" kern="1200" dirty="0"/>
        </a:p>
      </dsp:txBody>
      <dsp:txXfrm>
        <a:off x="418373" y="2422115"/>
        <a:ext cx="5857224" cy="501840"/>
      </dsp:txXfrm>
    </dsp:sp>
    <dsp:sp modelId="{4A39F3E9-EC1C-4B0A-96C7-51F301222269}">
      <dsp:nvSpPr>
        <dsp:cNvPr id="0" name=""/>
        <dsp:cNvSpPr/>
      </dsp:nvSpPr>
      <dsp:spPr>
        <a:xfrm>
          <a:off x="0" y="3444155"/>
          <a:ext cx="836746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14F64-22A8-488B-B153-9567C2D8D2C9}">
      <dsp:nvSpPr>
        <dsp:cNvPr id="0" name=""/>
        <dsp:cNvSpPr/>
      </dsp:nvSpPr>
      <dsp:spPr>
        <a:xfrm>
          <a:off x="418373" y="3193235"/>
          <a:ext cx="5857224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389" tIns="0" rIns="22138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Принцип взаимосвязи работы над различными сторонами речи</a:t>
          </a:r>
          <a:endParaRPr lang="ru-RU" sz="1800" b="1" kern="1200" dirty="0"/>
        </a:p>
      </dsp:txBody>
      <dsp:txXfrm>
        <a:off x="418373" y="3193235"/>
        <a:ext cx="5857224" cy="501840"/>
      </dsp:txXfrm>
    </dsp:sp>
    <dsp:sp modelId="{3F5251AC-595B-4B33-A5D3-0BE94BC111B9}">
      <dsp:nvSpPr>
        <dsp:cNvPr id="0" name=""/>
        <dsp:cNvSpPr/>
      </dsp:nvSpPr>
      <dsp:spPr>
        <a:xfrm>
          <a:off x="0" y="4215275"/>
          <a:ext cx="836746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477FD-DE52-4C3D-AF64-64BFAE31D3DC}">
      <dsp:nvSpPr>
        <dsp:cNvPr id="0" name=""/>
        <dsp:cNvSpPr/>
      </dsp:nvSpPr>
      <dsp:spPr>
        <a:xfrm>
          <a:off x="418373" y="3964355"/>
          <a:ext cx="5857224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389" tIns="0" rIns="22138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0000"/>
              </a:solidFill>
              <a:latin typeface="Arial"/>
            </a:rPr>
            <a:t>Принцип обогащения мотивации речевой деятельности</a:t>
          </a:r>
          <a:endParaRPr lang="ru-RU" sz="1600" b="1" kern="1200" dirty="0"/>
        </a:p>
      </dsp:txBody>
      <dsp:txXfrm>
        <a:off x="418373" y="3964355"/>
        <a:ext cx="5857224" cy="501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F87C6B-90C6-4FF8-94A4-8E97FB8B8158}">
      <dsp:nvSpPr>
        <dsp:cNvPr id="0" name=""/>
        <dsp:cNvSpPr/>
      </dsp:nvSpPr>
      <dsp:spPr>
        <a:xfrm>
          <a:off x="4212463" y="1118236"/>
          <a:ext cx="2937922" cy="415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630"/>
              </a:lnTo>
              <a:lnTo>
                <a:pt x="2937922" y="219630"/>
              </a:lnTo>
              <a:lnTo>
                <a:pt x="2937922" y="415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DDEF0-ECF4-4545-855C-21DAC396E72D}">
      <dsp:nvSpPr>
        <dsp:cNvPr id="0" name=""/>
        <dsp:cNvSpPr/>
      </dsp:nvSpPr>
      <dsp:spPr>
        <a:xfrm>
          <a:off x="4166743" y="1118236"/>
          <a:ext cx="91440" cy="4490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04"/>
              </a:lnTo>
              <a:lnTo>
                <a:pt x="47533" y="252704"/>
              </a:lnTo>
              <a:lnTo>
                <a:pt x="47533" y="4490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CBE25-0270-454B-8308-9FE29FE02553}">
      <dsp:nvSpPr>
        <dsp:cNvPr id="0" name=""/>
        <dsp:cNvSpPr/>
      </dsp:nvSpPr>
      <dsp:spPr>
        <a:xfrm>
          <a:off x="253127" y="2468974"/>
          <a:ext cx="372261" cy="2187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428"/>
              </a:lnTo>
              <a:lnTo>
                <a:pt x="372261" y="2187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79FBD-4266-42D6-8842-6EDADA453D47}">
      <dsp:nvSpPr>
        <dsp:cNvPr id="0" name=""/>
        <dsp:cNvSpPr/>
      </dsp:nvSpPr>
      <dsp:spPr>
        <a:xfrm>
          <a:off x="253127" y="2468974"/>
          <a:ext cx="372261" cy="860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0014"/>
              </a:lnTo>
              <a:lnTo>
                <a:pt x="372261" y="8600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6C63D-8E2C-4719-BC2E-80540E124B11}">
      <dsp:nvSpPr>
        <dsp:cNvPr id="0" name=""/>
        <dsp:cNvSpPr/>
      </dsp:nvSpPr>
      <dsp:spPr>
        <a:xfrm>
          <a:off x="1245823" y="1118236"/>
          <a:ext cx="2966639" cy="415938"/>
        </a:xfrm>
        <a:custGeom>
          <a:avLst/>
          <a:gdLst/>
          <a:ahLst/>
          <a:cxnLst/>
          <a:rect l="0" t="0" r="0" b="0"/>
          <a:pathLst>
            <a:path>
              <a:moveTo>
                <a:pt x="2966639" y="0"/>
              </a:moveTo>
              <a:lnTo>
                <a:pt x="2966639" y="219630"/>
              </a:lnTo>
              <a:lnTo>
                <a:pt x="0" y="219630"/>
              </a:lnTo>
              <a:lnTo>
                <a:pt x="0" y="415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5811A-24C0-489E-B85A-B3B8E8025810}">
      <dsp:nvSpPr>
        <dsp:cNvPr id="0" name=""/>
        <dsp:cNvSpPr/>
      </dsp:nvSpPr>
      <dsp:spPr>
        <a:xfrm>
          <a:off x="2043880" y="37450"/>
          <a:ext cx="4337166" cy="1080786"/>
        </a:xfrm>
        <a:prstGeom prst="rect">
          <a:avLst/>
        </a:prstGeom>
        <a:solidFill>
          <a:schemeClr val="bg2">
            <a:lumMod val="50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Методы речевого развития</a:t>
          </a:r>
          <a:endParaRPr lang="ru-RU" sz="3900" kern="1200" dirty="0">
            <a:solidFill>
              <a:srgbClr val="002060"/>
            </a:solidFill>
          </a:endParaRPr>
        </a:p>
      </dsp:txBody>
      <dsp:txXfrm>
        <a:off x="2043880" y="37450"/>
        <a:ext cx="4337166" cy="1080786"/>
      </dsp:txXfrm>
    </dsp:sp>
    <dsp:sp modelId="{580B4927-ECF6-4A21-BC3F-F3DC26B883B7}">
      <dsp:nvSpPr>
        <dsp:cNvPr id="0" name=""/>
        <dsp:cNvSpPr/>
      </dsp:nvSpPr>
      <dsp:spPr>
        <a:xfrm>
          <a:off x="4953" y="1534175"/>
          <a:ext cx="2481740" cy="934798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rgbClr val="002060"/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Наглядные </a:t>
          </a:r>
          <a:endParaRPr lang="ru-RU" sz="2400" b="1" kern="1200" dirty="0"/>
        </a:p>
      </dsp:txBody>
      <dsp:txXfrm>
        <a:off x="4953" y="1534175"/>
        <a:ext cx="2481740" cy="934798"/>
      </dsp:txXfrm>
    </dsp:sp>
    <dsp:sp modelId="{98779E82-16FE-442D-940D-D0B3D5F370B6}">
      <dsp:nvSpPr>
        <dsp:cNvPr id="0" name=""/>
        <dsp:cNvSpPr/>
      </dsp:nvSpPr>
      <dsp:spPr>
        <a:xfrm>
          <a:off x="625388" y="2861589"/>
          <a:ext cx="3204097" cy="934798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rgbClr val="002060"/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Непосредственные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625388" y="2861589"/>
        <a:ext cx="3204097" cy="934798"/>
      </dsp:txXfrm>
    </dsp:sp>
    <dsp:sp modelId="{730ED509-F81C-449A-9550-C50C67C21897}">
      <dsp:nvSpPr>
        <dsp:cNvPr id="0" name=""/>
        <dsp:cNvSpPr/>
      </dsp:nvSpPr>
      <dsp:spPr>
        <a:xfrm>
          <a:off x="625388" y="4189003"/>
          <a:ext cx="3207986" cy="934798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rgbClr val="002060"/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Опосредованные </a:t>
          </a:r>
          <a:endParaRPr lang="ru-RU" sz="2400" b="1" kern="1200" dirty="0"/>
        </a:p>
      </dsp:txBody>
      <dsp:txXfrm>
        <a:off x="625388" y="4189003"/>
        <a:ext cx="3207986" cy="934798"/>
      </dsp:txXfrm>
    </dsp:sp>
    <dsp:sp modelId="{9A32939E-E858-412F-9DBE-ECBC69A5916A}">
      <dsp:nvSpPr>
        <dsp:cNvPr id="0" name=""/>
        <dsp:cNvSpPr/>
      </dsp:nvSpPr>
      <dsp:spPr>
        <a:xfrm>
          <a:off x="2945848" y="1567248"/>
          <a:ext cx="2536856" cy="934798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rgbClr val="002060"/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Словесные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2945848" y="1567248"/>
        <a:ext cx="2536856" cy="934798"/>
      </dsp:txXfrm>
    </dsp:sp>
    <dsp:sp modelId="{3AC79BFC-AF72-47E5-B4BC-5151E996B10C}">
      <dsp:nvSpPr>
        <dsp:cNvPr id="0" name=""/>
        <dsp:cNvSpPr/>
      </dsp:nvSpPr>
      <dsp:spPr>
        <a:xfrm>
          <a:off x="5808781" y="1534175"/>
          <a:ext cx="2683208" cy="934798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rgbClr val="002060"/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Практические </a:t>
          </a:r>
          <a:endParaRPr lang="ru-RU" sz="2400" b="1" kern="1200" dirty="0"/>
        </a:p>
      </dsp:txBody>
      <dsp:txXfrm>
        <a:off x="5808781" y="1534175"/>
        <a:ext cx="2683208" cy="9347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BB8A82-B66E-4321-A1C1-E93A44664CE0}">
      <dsp:nvSpPr>
        <dsp:cNvPr id="0" name=""/>
        <dsp:cNvSpPr/>
      </dsp:nvSpPr>
      <dsp:spPr>
        <a:xfrm>
          <a:off x="5203" y="1508748"/>
          <a:ext cx="3348483" cy="180703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Приемы развития речи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5203" y="1508748"/>
        <a:ext cx="3348483" cy="1807038"/>
      </dsp:txXfrm>
    </dsp:sp>
    <dsp:sp modelId="{087EA836-8B26-402A-9595-116D6F0C20AE}">
      <dsp:nvSpPr>
        <dsp:cNvPr id="0" name=""/>
        <dsp:cNvSpPr/>
      </dsp:nvSpPr>
      <dsp:spPr>
        <a:xfrm rot="18149941">
          <a:off x="2937378" y="1630821"/>
          <a:ext cx="1799417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799417" y="22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149941">
        <a:off x="3792101" y="1608467"/>
        <a:ext cx="89970" cy="89970"/>
      </dsp:txXfrm>
    </dsp:sp>
    <dsp:sp modelId="{BD175449-8470-4ED5-A40B-D79BD7AACC8F}">
      <dsp:nvSpPr>
        <dsp:cNvPr id="0" name=""/>
        <dsp:cNvSpPr/>
      </dsp:nvSpPr>
      <dsp:spPr>
        <a:xfrm>
          <a:off x="4320487" y="288037"/>
          <a:ext cx="4038261" cy="1213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Словесные </a:t>
          </a:r>
          <a:endParaRPr lang="ru-RU" sz="3200" kern="1200" dirty="0"/>
        </a:p>
      </dsp:txBody>
      <dsp:txXfrm>
        <a:off x="4320487" y="288037"/>
        <a:ext cx="4038261" cy="1213201"/>
      </dsp:txXfrm>
    </dsp:sp>
    <dsp:sp modelId="{85CEBE79-4153-4B53-A930-19DAEF6F0717}">
      <dsp:nvSpPr>
        <dsp:cNvPr id="0" name=""/>
        <dsp:cNvSpPr/>
      </dsp:nvSpPr>
      <dsp:spPr>
        <a:xfrm rot="75856">
          <a:off x="3353568" y="2400403"/>
          <a:ext cx="976001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976001" y="22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5856">
        <a:off x="3817169" y="2398635"/>
        <a:ext cx="48800" cy="48800"/>
      </dsp:txXfrm>
    </dsp:sp>
    <dsp:sp modelId="{A15F1580-DDB3-4FBB-B4D7-B9BD0EA8FE19}">
      <dsp:nvSpPr>
        <dsp:cNvPr id="0" name=""/>
        <dsp:cNvSpPr/>
      </dsp:nvSpPr>
      <dsp:spPr>
        <a:xfrm>
          <a:off x="4329451" y="1827201"/>
          <a:ext cx="4038261" cy="1213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Наглядные </a:t>
          </a:r>
          <a:endParaRPr lang="ru-RU" sz="3200" kern="1200" dirty="0"/>
        </a:p>
      </dsp:txBody>
      <dsp:txXfrm>
        <a:off x="4329451" y="1827201"/>
        <a:ext cx="4038261" cy="1213201"/>
      </dsp:txXfrm>
    </dsp:sp>
    <dsp:sp modelId="{8A45A47F-9A39-4C87-823E-FFFA0B8A6C5D}">
      <dsp:nvSpPr>
        <dsp:cNvPr id="0" name=""/>
        <dsp:cNvSpPr/>
      </dsp:nvSpPr>
      <dsp:spPr>
        <a:xfrm rot="3526337">
          <a:off x="2900512" y="3194346"/>
          <a:ext cx="1882113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882113" y="22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526337">
        <a:off x="3794516" y="3169925"/>
        <a:ext cx="94105" cy="94105"/>
      </dsp:txXfrm>
    </dsp:sp>
    <dsp:sp modelId="{0CF01CC7-6973-4733-A71A-AD2CD772881B}">
      <dsp:nvSpPr>
        <dsp:cNvPr id="0" name=""/>
        <dsp:cNvSpPr/>
      </dsp:nvSpPr>
      <dsp:spPr>
        <a:xfrm>
          <a:off x="4329451" y="3415087"/>
          <a:ext cx="4038261" cy="1213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Игровые </a:t>
          </a:r>
          <a:endParaRPr lang="ru-RU" sz="3200" kern="1200" dirty="0"/>
        </a:p>
      </dsp:txBody>
      <dsp:txXfrm>
        <a:off x="4329451" y="3415087"/>
        <a:ext cx="4038261" cy="121320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F02E8E-4C5D-4BDF-BE60-515722C8AC96}">
      <dsp:nvSpPr>
        <dsp:cNvPr id="0" name=""/>
        <dsp:cNvSpPr/>
      </dsp:nvSpPr>
      <dsp:spPr>
        <a:xfrm>
          <a:off x="3932318" y="1415988"/>
          <a:ext cx="2664289" cy="109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548"/>
              </a:lnTo>
              <a:lnTo>
                <a:pt x="2664289" y="884548"/>
              </a:lnTo>
              <a:lnTo>
                <a:pt x="2664289" y="1092800"/>
              </a:lnTo>
            </a:path>
          </a:pathLst>
        </a:custGeom>
        <a:noFill/>
        <a:ln w="55000" cap="flat" cmpd="thickThin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5C80D-380F-4954-96C4-085795F8AD66}">
      <dsp:nvSpPr>
        <dsp:cNvPr id="0" name=""/>
        <dsp:cNvSpPr/>
      </dsp:nvSpPr>
      <dsp:spPr>
        <a:xfrm>
          <a:off x="3852833" y="1415988"/>
          <a:ext cx="91440" cy="1071530"/>
        </a:xfrm>
        <a:custGeom>
          <a:avLst/>
          <a:gdLst/>
          <a:ahLst/>
          <a:cxnLst/>
          <a:rect l="0" t="0" r="0" b="0"/>
          <a:pathLst>
            <a:path>
              <a:moveTo>
                <a:pt x="79484" y="0"/>
              </a:moveTo>
              <a:lnTo>
                <a:pt x="79484" y="863278"/>
              </a:lnTo>
              <a:lnTo>
                <a:pt x="45720" y="863278"/>
              </a:lnTo>
              <a:lnTo>
                <a:pt x="45720" y="1071530"/>
              </a:lnTo>
            </a:path>
          </a:pathLst>
        </a:custGeom>
        <a:noFill/>
        <a:ln w="55000" cap="flat" cmpd="thickThin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BD148-68E9-440A-89C1-7A781032A76B}">
      <dsp:nvSpPr>
        <dsp:cNvPr id="0" name=""/>
        <dsp:cNvSpPr/>
      </dsp:nvSpPr>
      <dsp:spPr>
        <a:xfrm>
          <a:off x="1196003" y="1415988"/>
          <a:ext cx="2736315" cy="1092800"/>
        </a:xfrm>
        <a:custGeom>
          <a:avLst/>
          <a:gdLst/>
          <a:ahLst/>
          <a:cxnLst/>
          <a:rect l="0" t="0" r="0" b="0"/>
          <a:pathLst>
            <a:path>
              <a:moveTo>
                <a:pt x="2736315" y="0"/>
              </a:moveTo>
              <a:lnTo>
                <a:pt x="2736315" y="884548"/>
              </a:lnTo>
              <a:lnTo>
                <a:pt x="0" y="884548"/>
              </a:lnTo>
              <a:lnTo>
                <a:pt x="0" y="1092800"/>
              </a:lnTo>
            </a:path>
          </a:pathLst>
        </a:custGeom>
        <a:noFill/>
        <a:ln w="55000" cap="flat" cmpd="thickThin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3BAAF-7548-4C68-8B12-903E217B7E65}">
      <dsp:nvSpPr>
        <dsp:cNvPr id="0" name=""/>
        <dsp:cNvSpPr/>
      </dsp:nvSpPr>
      <dsp:spPr>
        <a:xfrm>
          <a:off x="2209755" y="-11491"/>
          <a:ext cx="3445127" cy="1427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CD7D97-D2B3-4DF4-95C8-2C0B5C974CE1}">
      <dsp:nvSpPr>
        <dsp:cNvPr id="0" name=""/>
        <dsp:cNvSpPr/>
      </dsp:nvSpPr>
      <dsp:spPr>
        <a:xfrm>
          <a:off x="2459532" y="225797"/>
          <a:ext cx="3445127" cy="142747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baseline="0" dirty="0" smtClean="0">
            <a:latin typeface="Arial"/>
          </a:endParaRPr>
        </a:p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latin typeface="Arial"/>
            </a:rPr>
            <a:t>Средства развития</a:t>
          </a:r>
        </a:p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latin typeface="Arial"/>
            </a:rPr>
            <a:t>речи</a:t>
          </a:r>
          <a:endParaRPr lang="ru-RU" sz="2400" b="1" kern="1200" dirty="0" smtClean="0"/>
        </a:p>
      </dsp:txBody>
      <dsp:txXfrm>
        <a:off x="2459532" y="225797"/>
        <a:ext cx="3445127" cy="1427479"/>
      </dsp:txXfrm>
    </dsp:sp>
    <dsp:sp modelId="{E987A3EB-05EA-46E9-93EE-8212960C5FB2}">
      <dsp:nvSpPr>
        <dsp:cNvPr id="0" name=""/>
        <dsp:cNvSpPr/>
      </dsp:nvSpPr>
      <dsp:spPr>
        <a:xfrm>
          <a:off x="72003" y="2508788"/>
          <a:ext cx="2247999" cy="1994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9D1BEC-6A0A-4652-A5A0-26242C6595C3}">
      <dsp:nvSpPr>
        <dsp:cNvPr id="0" name=""/>
        <dsp:cNvSpPr/>
      </dsp:nvSpPr>
      <dsp:spPr>
        <a:xfrm>
          <a:off x="321781" y="2746077"/>
          <a:ext cx="2247999" cy="199457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Arial"/>
            </a:rPr>
            <a:t>Общение взрослых и детей</a:t>
          </a: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Arial"/>
          </a:endParaRP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Arial"/>
            </a:rPr>
            <a:t>Культурная языковая среда</a:t>
          </a:r>
          <a:endParaRPr lang="ru-RU" sz="1800" b="1" kern="1200" dirty="0" smtClean="0"/>
        </a:p>
      </dsp:txBody>
      <dsp:txXfrm>
        <a:off x="321781" y="2746077"/>
        <a:ext cx="2247999" cy="1994574"/>
      </dsp:txXfrm>
    </dsp:sp>
    <dsp:sp modelId="{330B82B1-F4DD-4D17-8B62-EF3F9166A260}">
      <dsp:nvSpPr>
        <dsp:cNvPr id="0" name=""/>
        <dsp:cNvSpPr/>
      </dsp:nvSpPr>
      <dsp:spPr>
        <a:xfrm>
          <a:off x="2774553" y="2487519"/>
          <a:ext cx="2247999" cy="2011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1EF218-9E81-4D19-B5E8-B00F4033658E}">
      <dsp:nvSpPr>
        <dsp:cNvPr id="0" name=""/>
        <dsp:cNvSpPr/>
      </dsp:nvSpPr>
      <dsp:spPr>
        <a:xfrm>
          <a:off x="3024331" y="2724808"/>
          <a:ext cx="2247999" cy="201174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baseline="0" dirty="0" smtClean="0">
            <a:latin typeface="Arial"/>
          </a:endParaRP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Arial"/>
            </a:rPr>
            <a:t>ООД по развитию речи</a:t>
          </a: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Arial"/>
          </a:endParaRP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Arial"/>
            </a:rPr>
            <a:t>Художественная литература</a:t>
          </a:r>
          <a:endParaRPr lang="ru-RU" sz="1800" kern="1200" dirty="0" smtClean="0"/>
        </a:p>
      </dsp:txBody>
      <dsp:txXfrm>
        <a:off x="3024331" y="2724808"/>
        <a:ext cx="2247999" cy="2011747"/>
      </dsp:txXfrm>
    </dsp:sp>
    <dsp:sp modelId="{6D1FBC00-A25F-4C62-8355-0D54EEBD3B30}">
      <dsp:nvSpPr>
        <dsp:cNvPr id="0" name=""/>
        <dsp:cNvSpPr/>
      </dsp:nvSpPr>
      <dsp:spPr>
        <a:xfrm>
          <a:off x="5472608" y="2508788"/>
          <a:ext cx="2247999" cy="1986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A49B95-D46E-4A18-B2CF-95CE2B7D7AC2}">
      <dsp:nvSpPr>
        <dsp:cNvPr id="0" name=""/>
        <dsp:cNvSpPr/>
      </dsp:nvSpPr>
      <dsp:spPr>
        <a:xfrm>
          <a:off x="5722385" y="2746077"/>
          <a:ext cx="2247999" cy="19863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baseline="0" dirty="0" smtClean="0">
            <a:latin typeface="Arial"/>
          </a:endParaRPr>
        </a:p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Arial"/>
            </a:rPr>
            <a:t>Изобразительное искусство, музыка, театр</a:t>
          </a:r>
        </a:p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baseline="0" dirty="0" smtClean="0">
            <a:latin typeface="Arial"/>
          </a:endParaRPr>
        </a:p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Arial"/>
            </a:rPr>
            <a:t>Образовательная деятельность по другим разделам Программы</a:t>
          </a:r>
          <a:endParaRPr lang="ru-RU" sz="1600" kern="1200" dirty="0" smtClean="0"/>
        </a:p>
      </dsp:txBody>
      <dsp:txXfrm>
        <a:off x="5722385" y="2746077"/>
        <a:ext cx="2247999" cy="198638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7AE977-7C0F-47D7-8094-23C60843018F}">
      <dsp:nvSpPr>
        <dsp:cNvPr id="0" name=""/>
        <dsp:cNvSpPr/>
      </dsp:nvSpPr>
      <dsp:spPr>
        <a:xfrm>
          <a:off x="0" y="359350"/>
          <a:ext cx="820891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8A7B6-1E34-4CD2-B41B-A9AC4B76CBE4}">
      <dsp:nvSpPr>
        <dsp:cNvPr id="0" name=""/>
        <dsp:cNvSpPr/>
      </dsp:nvSpPr>
      <dsp:spPr>
        <a:xfrm>
          <a:off x="390805" y="64150"/>
          <a:ext cx="7816095" cy="5904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внимательное и бережное отношение взрослого к ребёнку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0805" y="64150"/>
        <a:ext cx="7816095" cy="590400"/>
      </dsp:txXfrm>
    </dsp:sp>
    <dsp:sp modelId="{2EC6A671-9859-47AA-BEC8-FA2874B2A7AF}">
      <dsp:nvSpPr>
        <dsp:cNvPr id="0" name=""/>
        <dsp:cNvSpPr/>
      </dsp:nvSpPr>
      <dsp:spPr>
        <a:xfrm>
          <a:off x="0" y="1266550"/>
          <a:ext cx="820891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4FD51-D22C-402E-AD4D-C53CFC03C74B}">
      <dsp:nvSpPr>
        <dsp:cNvPr id="0" name=""/>
        <dsp:cNvSpPr/>
      </dsp:nvSpPr>
      <dsp:spPr>
        <a:xfrm>
          <a:off x="390805" y="971350"/>
          <a:ext cx="7816095" cy="5904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организация совместной деятельности  ребёнка со взрослым в доступной по форме и средствам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0805" y="971350"/>
        <a:ext cx="7816095" cy="590400"/>
      </dsp:txXfrm>
    </dsp:sp>
    <dsp:sp modelId="{BB0AA5CF-20A6-401D-9803-17C9BD7BC22C}">
      <dsp:nvSpPr>
        <dsp:cNvPr id="0" name=""/>
        <dsp:cNvSpPr/>
      </dsp:nvSpPr>
      <dsp:spPr>
        <a:xfrm>
          <a:off x="0" y="2173750"/>
          <a:ext cx="820891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78AED-8D46-4E48-BB53-DE9443344A75}">
      <dsp:nvSpPr>
        <dsp:cNvPr id="0" name=""/>
        <dsp:cNvSpPr/>
      </dsp:nvSpPr>
      <dsp:spPr>
        <a:xfrm>
          <a:off x="390805" y="1878550"/>
          <a:ext cx="7816095" cy="5904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правильный  подход воспитателя к организации образовательного процесса</a:t>
          </a:r>
          <a:r>
            <a:rPr lang="ru-RU" sz="1600" kern="1200" dirty="0" smtClean="0">
              <a:solidFill>
                <a:schemeClr val="tx1"/>
              </a:solidFill>
            </a:rPr>
            <a:t> 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0805" y="1878550"/>
        <a:ext cx="7816095" cy="590400"/>
      </dsp:txXfrm>
    </dsp:sp>
    <dsp:sp modelId="{58377E0F-3FCC-4B42-89D1-6F4BA7583B26}">
      <dsp:nvSpPr>
        <dsp:cNvPr id="0" name=""/>
        <dsp:cNvSpPr/>
      </dsp:nvSpPr>
      <dsp:spPr>
        <a:xfrm>
          <a:off x="0" y="3216329"/>
          <a:ext cx="820891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48640-C4EE-4A2A-99C3-6E67E1371365}">
      <dsp:nvSpPr>
        <dsp:cNvPr id="0" name=""/>
        <dsp:cNvSpPr/>
      </dsp:nvSpPr>
      <dsp:spPr>
        <a:xfrm>
          <a:off x="390805" y="2785750"/>
          <a:ext cx="7816095" cy="72577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создание образовательного пространства, предоставляющего необходимые и достаточные возможности  для игрового, сенсорного, речевого и двигательного развития с разными материалами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0805" y="2785750"/>
        <a:ext cx="7816095" cy="725778"/>
      </dsp:txXfrm>
    </dsp:sp>
    <dsp:sp modelId="{1F317607-FD6D-4F69-A845-6C113D1FCA7E}">
      <dsp:nvSpPr>
        <dsp:cNvPr id="0" name=""/>
        <dsp:cNvSpPr/>
      </dsp:nvSpPr>
      <dsp:spPr>
        <a:xfrm>
          <a:off x="0" y="4374331"/>
          <a:ext cx="820891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399CA-8839-4C6D-8245-760F26FC01A0}">
      <dsp:nvSpPr>
        <dsp:cNvPr id="0" name=""/>
        <dsp:cNvSpPr/>
      </dsp:nvSpPr>
      <dsp:spPr>
        <a:xfrm>
          <a:off x="404834" y="3828329"/>
          <a:ext cx="7798383" cy="84120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налаживание тесного контакта воспитателя с родителями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4834" y="3828329"/>
        <a:ext cx="7798383" cy="84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83030A-8C29-4910-98ED-66A10C5EE73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2DF670-25AC-4632-B285-93D25E672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lue-b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ue-ba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Resource DVD Artwork\DVD_ART\BoxShots_Logos\MICROSOFT\Microsoft Logo Blac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4138" y="6443663"/>
            <a:ext cx="1219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-35356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lue-ba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5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506698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25400"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2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F94994D8-0D91-4E7A-B66B-9D46B2B2938A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678002DB-1D33-4194-A170-B0FE10DFB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apter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4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1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/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460375" indent="-4603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1pPr>
      <a:lvl2pPr marL="854075" indent="-3937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2pPr>
      <a:lvl3pPr marL="1258888" indent="-4048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3pPr>
      <a:lvl4pPr marL="1655763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4pPr>
      <a:lvl5pPr marL="1941513" indent="-4000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36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ransition/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514350" indent="-514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white rectangle.png"/>
          <p:cNvPicPr>
            <a:picLocks noChangeAspect="1"/>
          </p:cNvPicPr>
          <p:nvPr/>
        </p:nvPicPr>
        <p:blipFill>
          <a:blip r:embed="rId7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7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</p:sldLayoutIdLst>
  <p:transition/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1000" y="1196752"/>
            <a:ext cx="8079432" cy="2231743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детей </a:t>
            </a:r>
            <a:b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раннего возраста</a:t>
            </a:r>
            <a:b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в рамках реализации ФГОС ДО</a:t>
            </a:r>
            <a:br>
              <a:rPr lang="ru-RU" sz="44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681913" cy="1563489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Методическое объединение воспитателей групп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раннего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3534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/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6"/>
          <p:cNvSpPr txBox="1">
            <a:spLocks noChangeArrowheads="1"/>
          </p:cNvSpPr>
          <p:nvPr/>
        </p:nvSpPr>
        <p:spPr bwMode="auto">
          <a:xfrm>
            <a:off x="395288" y="692150"/>
            <a:ext cx="846455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+mn-cs"/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Образовательная область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 «Речевое развитие»</a:t>
            </a:r>
          </a:p>
          <a:p>
            <a:pPr>
              <a:defRPr/>
            </a:pP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  <a:p>
            <a:pPr>
              <a:defRPr/>
            </a:pP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Цель:  Формирование устной речи и навыков речевого общения с окружающими на основе овладения литературным языком своего народа.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4634" y="3073398"/>
            <a:ext cx="8358246" cy="11387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>
              <a:defRPr/>
            </a:pPr>
            <a:endParaRPr lang="ru-RU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>
              <a:defRPr/>
            </a:pPr>
            <a:endParaRPr lang="ru-RU" sz="2000" spc="-150" dirty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253055"/>
                  </a:gs>
                  <a:gs pos="100000">
                    <a:srgbClr val="5100A2"/>
                  </a:gs>
                </a:gsLst>
                <a:lin ang="5400000" scaled="0"/>
              </a:gradFill>
              <a:latin typeface="Trebuchet MS" pitchFamily="34" charset="0"/>
            </a:endParaRPr>
          </a:p>
        </p:txBody>
      </p:sp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1115616" y="260648"/>
            <a:ext cx="6984776" cy="6257925"/>
            <a:chOff x="1385410" y="300530"/>
            <a:chExt cx="6373180" cy="6256940"/>
          </a:xfrm>
        </p:grpSpPr>
        <p:grpSp>
          <p:nvGrpSpPr>
            <p:cNvPr id="38916" name="Группа 4"/>
            <p:cNvGrpSpPr>
              <a:grpSpLocks/>
            </p:cNvGrpSpPr>
            <p:nvPr/>
          </p:nvGrpSpPr>
          <p:grpSpPr bwMode="auto">
            <a:xfrm>
              <a:off x="3877205" y="2851939"/>
              <a:ext cx="1389591" cy="1389591"/>
              <a:chOff x="3019954" y="2554758"/>
              <a:chExt cx="1389591" cy="1389591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3019320" y="2554059"/>
                <a:ext cx="1390858" cy="139043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Овал 4"/>
              <p:cNvSpPr/>
              <p:nvPr/>
            </p:nvSpPr>
            <p:spPr>
              <a:xfrm>
                <a:off x="3222550" y="2757227"/>
                <a:ext cx="984397" cy="9840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anchor="ctr"/>
              <a:lstStyle/>
              <a:p>
                <a:pPr algn="ctr" defTabSz="9334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2100">
                    <a:solidFill>
                      <a:srgbClr val="000000"/>
                    </a:solidFill>
                    <a:latin typeface="Arial" charset="0"/>
                  </a:rPr>
                  <a:t>Задачи</a:t>
                </a:r>
                <a:endParaRPr lang="ru-RU"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917" name="Группа 6"/>
            <p:cNvGrpSpPr>
              <a:grpSpLocks/>
            </p:cNvGrpSpPr>
            <p:nvPr/>
          </p:nvGrpSpPr>
          <p:grpSpPr bwMode="auto">
            <a:xfrm>
              <a:off x="4367870" y="2241124"/>
              <a:ext cx="408259" cy="431642"/>
              <a:chOff x="3510619" y="1943943"/>
              <a:chExt cx="408259" cy="431642"/>
            </a:xfrm>
          </p:grpSpPr>
          <p:sp>
            <p:nvSpPr>
              <p:cNvPr id="47" name="Стрелка вправо 46"/>
              <p:cNvSpPr/>
              <p:nvPr/>
            </p:nvSpPr>
            <p:spPr>
              <a:xfrm rot="16200000">
                <a:off x="3498884" y="1955603"/>
                <a:ext cx="431732" cy="40963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Стрелка вправо 6"/>
              <p:cNvSpPr>
                <a:spLocks noChangeArrowheads="1"/>
              </p:cNvSpPr>
              <p:nvPr/>
            </p:nvSpPr>
            <p:spPr bwMode="auto">
              <a:xfrm rot="-5400000">
                <a:off x="3559993" y="2099275"/>
                <a:ext cx="309513" cy="24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0" rIns="0" bIns="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0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38918" name="Группа 7"/>
            <p:cNvGrpSpPr>
              <a:grpSpLocks/>
            </p:cNvGrpSpPr>
            <p:nvPr/>
          </p:nvGrpSpPr>
          <p:grpSpPr bwMode="auto">
            <a:xfrm>
              <a:off x="3703506" y="300530"/>
              <a:ext cx="1736988" cy="1736988"/>
              <a:chOff x="2846255" y="3349"/>
              <a:chExt cx="1736988" cy="1736988"/>
            </a:xfrm>
          </p:grpSpPr>
          <p:sp>
            <p:nvSpPr>
              <p:cNvPr id="45" name="Овал 44"/>
              <p:cNvSpPr/>
              <p:nvPr/>
            </p:nvSpPr>
            <p:spPr>
              <a:xfrm>
                <a:off x="2846256" y="3349"/>
                <a:ext cx="1736985" cy="173645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Овал 8"/>
              <p:cNvSpPr/>
              <p:nvPr/>
            </p:nvSpPr>
            <p:spPr>
              <a:xfrm>
                <a:off x="3100294" y="257309"/>
                <a:ext cx="1228909" cy="12285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</a:rPr>
                  <a:t>Овладение речью как средством общения и культуры</a:t>
                </a:r>
                <a:endParaRPr lang="ru-RU" sz="12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3" name="Стрелка вправо 42"/>
            <p:cNvSpPr/>
            <p:nvPr/>
          </p:nvSpPr>
          <p:spPr bwMode="auto">
            <a:xfrm rot="19285714">
              <a:off x="5199868" y="2707280"/>
              <a:ext cx="431865" cy="40951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8920" name="Группа 9"/>
            <p:cNvGrpSpPr>
              <a:grpSpLocks/>
            </p:cNvGrpSpPr>
            <p:nvPr/>
          </p:nvGrpSpPr>
          <p:grpSpPr bwMode="auto">
            <a:xfrm>
              <a:off x="5562474" y="1195762"/>
              <a:ext cx="1736988" cy="1736988"/>
              <a:chOff x="4705223" y="898581"/>
              <a:chExt cx="1736988" cy="1736988"/>
            </a:xfrm>
          </p:grpSpPr>
          <p:sp>
            <p:nvSpPr>
              <p:cNvPr id="41" name="Овал 40"/>
              <p:cNvSpPr/>
              <p:nvPr/>
            </p:nvSpPr>
            <p:spPr>
              <a:xfrm>
                <a:off x="4705498" y="898558"/>
                <a:ext cx="1736985" cy="173645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Овал 12"/>
              <p:cNvSpPr/>
              <p:nvPr/>
            </p:nvSpPr>
            <p:spPr>
              <a:xfrm>
                <a:off x="4959536" y="1152518"/>
                <a:ext cx="1228909" cy="12285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</a:rPr>
                  <a:t>Развитие связной грамматически правильной диалогической и монологической речи</a:t>
                </a:r>
                <a:endParaRPr lang="ru-RU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921" name="Группа 10"/>
            <p:cNvGrpSpPr>
              <a:grpSpLocks/>
            </p:cNvGrpSpPr>
            <p:nvPr/>
          </p:nvGrpSpPr>
          <p:grpSpPr bwMode="auto">
            <a:xfrm>
              <a:off x="5418645" y="3585105"/>
              <a:ext cx="431642" cy="408259"/>
              <a:chOff x="4561394" y="3287924"/>
              <a:chExt cx="431642" cy="408259"/>
            </a:xfrm>
          </p:grpSpPr>
          <p:sp>
            <p:nvSpPr>
              <p:cNvPr id="39" name="Стрелка вправо 38"/>
              <p:cNvSpPr/>
              <p:nvPr/>
            </p:nvSpPr>
            <p:spPr>
              <a:xfrm rot="771429">
                <a:off x="4561013" y="3287369"/>
                <a:ext cx="431865" cy="409511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Стрелка вправо 14"/>
              <p:cNvSpPr/>
              <p:nvPr/>
            </p:nvSpPr>
            <p:spPr>
              <a:xfrm rot="771429">
                <a:off x="4562601" y="3355621"/>
                <a:ext cx="309609" cy="246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000"/>
              </a:p>
            </p:txBody>
          </p:sp>
        </p:grpSp>
        <p:grpSp>
          <p:nvGrpSpPr>
            <p:cNvPr id="38922" name="Группа 11"/>
            <p:cNvGrpSpPr>
              <a:grpSpLocks/>
            </p:cNvGrpSpPr>
            <p:nvPr/>
          </p:nvGrpSpPr>
          <p:grpSpPr bwMode="auto">
            <a:xfrm>
              <a:off x="6021605" y="3206784"/>
              <a:ext cx="1736985" cy="1738039"/>
              <a:chOff x="5164354" y="2909603"/>
              <a:chExt cx="1736985" cy="1738039"/>
            </a:xfrm>
          </p:grpSpPr>
          <p:sp>
            <p:nvSpPr>
              <p:cNvPr id="37" name="Овал 36"/>
              <p:cNvSpPr/>
              <p:nvPr/>
            </p:nvSpPr>
            <p:spPr>
              <a:xfrm>
                <a:off x="5164354" y="2909603"/>
                <a:ext cx="1736985" cy="1738039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Овал 16"/>
              <p:cNvSpPr/>
              <p:nvPr/>
            </p:nvSpPr>
            <p:spPr>
              <a:xfrm>
                <a:off x="5418392" y="3163563"/>
                <a:ext cx="1228909" cy="12301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</a:rPr>
                  <a:t>Развитие речевого творчества</a:t>
                </a:r>
                <a:endParaRPr lang="ru-RU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923" name="Группа 12"/>
            <p:cNvGrpSpPr>
              <a:grpSpLocks/>
            </p:cNvGrpSpPr>
            <p:nvPr/>
          </p:nvGrpSpPr>
          <p:grpSpPr bwMode="auto">
            <a:xfrm>
              <a:off x="4840712" y="4312779"/>
              <a:ext cx="408259" cy="431642"/>
              <a:chOff x="3983461" y="4015598"/>
              <a:chExt cx="408259" cy="431642"/>
            </a:xfrm>
          </p:grpSpPr>
          <p:sp>
            <p:nvSpPr>
              <p:cNvPr id="35" name="Стрелка вправо 34"/>
              <p:cNvSpPr/>
              <p:nvPr/>
            </p:nvSpPr>
            <p:spPr>
              <a:xfrm rot="3857143">
                <a:off x="3971235" y="4027758"/>
                <a:ext cx="431732" cy="408049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Стрелка вправо 18"/>
              <p:cNvSpPr>
                <a:spLocks noChangeArrowheads="1"/>
              </p:cNvSpPr>
              <p:nvPr/>
            </p:nvSpPr>
            <p:spPr bwMode="auto">
              <a:xfrm rot="3857143">
                <a:off x="4006148" y="4054766"/>
                <a:ext cx="309513" cy="24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lIns="0" tIns="0" rIns="0" bIns="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0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38924" name="Группа 13"/>
            <p:cNvGrpSpPr>
              <a:grpSpLocks/>
            </p:cNvGrpSpPr>
            <p:nvPr/>
          </p:nvGrpSpPr>
          <p:grpSpPr bwMode="auto">
            <a:xfrm>
              <a:off x="4735537" y="4821018"/>
              <a:ext cx="1736985" cy="1736452"/>
              <a:chOff x="3878286" y="4523837"/>
              <a:chExt cx="1736985" cy="1736452"/>
            </a:xfrm>
          </p:grpSpPr>
          <p:sp>
            <p:nvSpPr>
              <p:cNvPr id="33" name="Овал 32"/>
              <p:cNvSpPr/>
              <p:nvPr/>
            </p:nvSpPr>
            <p:spPr>
              <a:xfrm>
                <a:off x="3878286" y="4523837"/>
                <a:ext cx="1736985" cy="173645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Овал 20"/>
              <p:cNvSpPr/>
              <p:nvPr/>
            </p:nvSpPr>
            <p:spPr>
              <a:xfrm>
                <a:off x="4132324" y="4777797"/>
                <a:ext cx="1228909" cy="12285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</a:rPr>
                  <a:t>Развитие звуковой и интонационной культуры речи, фонематического слуха</a:t>
                </a:r>
                <a:endParaRPr lang="ru-RU" sz="12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925" name="Группа 14"/>
            <p:cNvGrpSpPr>
              <a:grpSpLocks/>
            </p:cNvGrpSpPr>
            <p:nvPr/>
          </p:nvGrpSpPr>
          <p:grpSpPr bwMode="auto">
            <a:xfrm>
              <a:off x="3895028" y="4312779"/>
              <a:ext cx="408259" cy="431642"/>
              <a:chOff x="3037777" y="4015598"/>
              <a:chExt cx="408259" cy="431642"/>
            </a:xfrm>
          </p:grpSpPr>
          <p:sp>
            <p:nvSpPr>
              <p:cNvPr id="31" name="Стрелка вправо 30"/>
              <p:cNvSpPr/>
              <p:nvPr/>
            </p:nvSpPr>
            <p:spPr>
              <a:xfrm rot="6942857">
                <a:off x="3026532" y="4027758"/>
                <a:ext cx="431732" cy="408048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Стрелка вправо 22"/>
              <p:cNvSpPr>
                <a:spLocks noChangeArrowheads="1"/>
              </p:cNvSpPr>
              <p:nvPr/>
            </p:nvSpPr>
            <p:spPr bwMode="auto">
              <a:xfrm rot="-3857143">
                <a:off x="3113839" y="4054766"/>
                <a:ext cx="309513" cy="24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0" rIns="0" bIns="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0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38926" name="Группа 15"/>
            <p:cNvGrpSpPr>
              <a:grpSpLocks/>
            </p:cNvGrpSpPr>
            <p:nvPr/>
          </p:nvGrpSpPr>
          <p:grpSpPr bwMode="auto">
            <a:xfrm>
              <a:off x="2671478" y="4821018"/>
              <a:ext cx="1736985" cy="1736452"/>
              <a:chOff x="1814227" y="4523837"/>
              <a:chExt cx="1736985" cy="1736452"/>
            </a:xfrm>
          </p:grpSpPr>
          <p:sp>
            <p:nvSpPr>
              <p:cNvPr id="29" name="Овал 28"/>
              <p:cNvSpPr/>
              <p:nvPr/>
            </p:nvSpPr>
            <p:spPr>
              <a:xfrm>
                <a:off x="1814227" y="4523837"/>
                <a:ext cx="1736985" cy="173645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Овал 24"/>
              <p:cNvSpPr/>
              <p:nvPr/>
            </p:nvSpPr>
            <p:spPr>
              <a:xfrm>
                <a:off x="2068265" y="4777797"/>
                <a:ext cx="1228909" cy="12285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100" b="1" dirty="0">
                    <a:solidFill>
                      <a:srgbClr val="000000"/>
                    </a:solidFill>
                    <a:latin typeface="Times New Roman" pitchFamily="18" charset="0"/>
                  </a:rPr>
                  <a:t>Формирование звуковой</a:t>
                </a:r>
              </a:p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100" b="1" dirty="0">
                    <a:solidFill>
                      <a:srgbClr val="000000"/>
                    </a:solidFill>
                    <a:latin typeface="Times New Roman" pitchFamily="18" charset="0"/>
                  </a:rPr>
                  <a:t> аналитико-синтетической</a:t>
                </a:r>
              </a:p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100" b="1" dirty="0">
                    <a:solidFill>
                      <a:srgbClr val="000000"/>
                    </a:solidFill>
                    <a:latin typeface="Times New Roman" pitchFamily="18" charset="0"/>
                  </a:rPr>
                  <a:t>активности</a:t>
                </a:r>
              </a:p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100" b="1" dirty="0">
                    <a:solidFill>
                      <a:srgbClr val="000000"/>
                    </a:solidFill>
                    <a:latin typeface="Times New Roman" pitchFamily="18" charset="0"/>
                  </a:rPr>
                  <a:t> как предпосылки </a:t>
                </a:r>
              </a:p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100" b="1" dirty="0">
                    <a:solidFill>
                      <a:srgbClr val="000000"/>
                    </a:solidFill>
                    <a:latin typeface="Times New Roman" pitchFamily="18" charset="0"/>
                  </a:rPr>
                  <a:t>обучения грамоте</a:t>
                </a:r>
              </a:p>
            </p:txBody>
          </p:sp>
        </p:grpSp>
        <p:grpSp>
          <p:nvGrpSpPr>
            <p:cNvPr id="38927" name="Группа 16"/>
            <p:cNvGrpSpPr>
              <a:grpSpLocks/>
            </p:cNvGrpSpPr>
            <p:nvPr/>
          </p:nvGrpSpPr>
          <p:grpSpPr bwMode="auto">
            <a:xfrm>
              <a:off x="3293713" y="3585105"/>
              <a:ext cx="431642" cy="408259"/>
              <a:chOff x="2436462" y="3287924"/>
              <a:chExt cx="431642" cy="408259"/>
            </a:xfrm>
          </p:grpSpPr>
          <p:sp>
            <p:nvSpPr>
              <p:cNvPr id="27" name="Стрелка вправо 26"/>
              <p:cNvSpPr/>
              <p:nvPr/>
            </p:nvSpPr>
            <p:spPr>
              <a:xfrm rot="10028571">
                <a:off x="2436620" y="3287369"/>
                <a:ext cx="431865" cy="409511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Стрелка вправо 26"/>
              <p:cNvSpPr/>
              <p:nvPr/>
            </p:nvSpPr>
            <p:spPr>
              <a:xfrm rot="20828571">
                <a:off x="2557288" y="3355621"/>
                <a:ext cx="309610" cy="246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000"/>
              </a:p>
            </p:txBody>
          </p:sp>
        </p:grpSp>
        <p:grpSp>
          <p:nvGrpSpPr>
            <p:cNvPr id="38928" name="Группа 17"/>
            <p:cNvGrpSpPr>
              <a:grpSpLocks/>
            </p:cNvGrpSpPr>
            <p:nvPr/>
          </p:nvGrpSpPr>
          <p:grpSpPr bwMode="auto">
            <a:xfrm>
              <a:off x="1385410" y="3206784"/>
              <a:ext cx="1736986" cy="1738039"/>
              <a:chOff x="528159" y="2909603"/>
              <a:chExt cx="1736986" cy="1738039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528159" y="2909603"/>
                <a:ext cx="1736986" cy="1738039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Овал 28"/>
              <p:cNvSpPr/>
              <p:nvPr/>
            </p:nvSpPr>
            <p:spPr>
              <a:xfrm>
                <a:off x="782197" y="3163563"/>
                <a:ext cx="1228909" cy="12301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100" b="1" dirty="0">
                    <a:solidFill>
                      <a:srgbClr val="000000"/>
                    </a:solidFill>
                    <a:latin typeface="Times New Roman" pitchFamily="18" charset="0"/>
                  </a:rPr>
                  <a:t>Знакомство с книжной культурой, детской литературой, понимание на слух текстов различных жанров детской литературы</a:t>
                </a:r>
                <a:endParaRPr lang="ru-RU" sz="11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929" name="Группа 18"/>
            <p:cNvGrpSpPr>
              <a:grpSpLocks/>
            </p:cNvGrpSpPr>
            <p:nvPr/>
          </p:nvGrpSpPr>
          <p:grpSpPr bwMode="auto">
            <a:xfrm>
              <a:off x="3504148" y="2663132"/>
              <a:ext cx="431642" cy="408259"/>
              <a:chOff x="2646897" y="2365951"/>
              <a:chExt cx="431642" cy="408259"/>
            </a:xfrm>
          </p:grpSpPr>
          <p:sp>
            <p:nvSpPr>
              <p:cNvPr id="23" name="Стрелка вправо 22"/>
              <p:cNvSpPr/>
              <p:nvPr/>
            </p:nvSpPr>
            <p:spPr>
              <a:xfrm rot="13114286">
                <a:off x="2646201" y="2365177"/>
                <a:ext cx="431865" cy="409511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Стрелка вправо 30"/>
              <p:cNvSpPr/>
              <p:nvPr/>
            </p:nvSpPr>
            <p:spPr>
              <a:xfrm rot="23914286">
                <a:off x="2755755" y="2485808"/>
                <a:ext cx="309609" cy="246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000"/>
              </a:p>
            </p:txBody>
          </p:sp>
        </p:grpSp>
        <p:grpSp>
          <p:nvGrpSpPr>
            <p:cNvPr id="38930" name="Группа 19"/>
            <p:cNvGrpSpPr>
              <a:grpSpLocks/>
            </p:cNvGrpSpPr>
            <p:nvPr/>
          </p:nvGrpSpPr>
          <p:grpSpPr bwMode="auto">
            <a:xfrm>
              <a:off x="1844538" y="1195762"/>
              <a:ext cx="1736988" cy="1736988"/>
              <a:chOff x="987287" y="898581"/>
              <a:chExt cx="1736988" cy="1736988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987016" y="898558"/>
                <a:ext cx="1736985" cy="173645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Овал 32"/>
              <p:cNvSpPr/>
              <p:nvPr/>
            </p:nvSpPr>
            <p:spPr>
              <a:xfrm>
                <a:off x="1241054" y="1152518"/>
                <a:ext cx="1228909" cy="12285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rgbClr val="000000"/>
                    </a:solidFill>
                    <a:latin typeface="Times New Roman" pitchFamily="18" charset="0"/>
                  </a:rPr>
                  <a:t>Обогащение активного словаря</a:t>
                </a:r>
                <a:endParaRPr lang="ru-RU" sz="1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82000" cy="4104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822547"/>
          </a:xfrm>
        </p:spPr>
        <p:txBody>
          <a:bodyPr/>
          <a:lstStyle/>
          <a:p>
            <a:pPr lvl="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развития речи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67464" cy="4752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1329595"/>
          </a:xfrm>
        </p:spPr>
        <p:txBody>
          <a:bodyPr/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395536" y="692696"/>
          <a:ext cx="836771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" name="Organization Chart 3"/>
          <p:cNvGraphicFramePr/>
          <p:nvPr/>
        </p:nvGraphicFramePr>
        <p:xfrm>
          <a:off x="611560" y="700087"/>
          <a:ext cx="7992888" cy="5753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174625"/>
            <a:ext cx="8382000" cy="886397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Условия развития речевой активности детей раннего возраста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Текст 2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7" cy="1938338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872" y="1366838"/>
          <a:ext cx="8208913" cy="4942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7756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1-01149 Michelle Evans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FFFF99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Theme20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30007756</Template>
  <TotalTime>2066</TotalTime>
  <Words>233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30007756</vt:lpstr>
      <vt:lpstr>White with Courier font for code slides</vt:lpstr>
      <vt:lpstr>1_Theme20</vt:lpstr>
      <vt:lpstr>1_White with Courier font for code slides</vt:lpstr>
      <vt:lpstr>Речевое развитие детей  раннего возраста  в рамках реализации ФГОС ДО </vt:lpstr>
      <vt:lpstr>Слайд 2</vt:lpstr>
      <vt:lpstr>Слайд 3</vt:lpstr>
      <vt:lpstr>Направления работы</vt:lpstr>
      <vt:lpstr>Принципы развития речи </vt:lpstr>
      <vt:lpstr> </vt:lpstr>
      <vt:lpstr>Слайд 7</vt:lpstr>
      <vt:lpstr>Слайд 8</vt:lpstr>
      <vt:lpstr>Условия развития речевой активности детей раннего возраста</vt:lpstr>
      <vt:lpstr>Слайд 10</vt:lpstr>
    </vt:vector>
  </TitlesOfParts>
  <Company>админ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Преимущества использования лицензионного  программного обеспечения  Microsoft</dc:title>
  <dc:creator>админ</dc:creator>
  <cp:lastModifiedBy>USER</cp:lastModifiedBy>
  <cp:revision>171</cp:revision>
  <dcterms:created xsi:type="dcterms:W3CDTF">2010-06-06T09:18:06Z</dcterms:created>
  <dcterms:modified xsi:type="dcterms:W3CDTF">2017-02-27T18:11:08Z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TC300077561049</vt:lpwstr>
  </property>
</Properties>
</file>